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72" r:id="rId6"/>
  </p:sldMasterIdLst>
  <p:notesMasterIdLst>
    <p:notesMasterId r:id="rId10"/>
  </p:notesMasterIdLst>
  <p:sldIdLst>
    <p:sldId id="256" r:id="rId7"/>
    <p:sldId id="260" r:id="rId8"/>
    <p:sldId id="259" r:id="rId9"/>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47B"/>
    <a:srgbClr val="2A539F"/>
    <a:srgbClr val="80BADE"/>
    <a:srgbClr val="6F8F2C"/>
    <a:srgbClr val="0F7DC0"/>
    <a:srgbClr val="94C120"/>
    <a:srgbClr val="960000"/>
    <a:srgbClr val="D2DF8B"/>
    <a:srgbClr val="8AB42F"/>
    <a:srgbClr val="1D4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7ADAC1-B23F-48A2-A7D6-C0BC82DDED3A}" v="2" dt="2024-02-27T21:38:10.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3" autoAdjust="0"/>
    <p:restoredTop sz="94660"/>
  </p:normalViewPr>
  <p:slideViewPr>
    <p:cSldViewPr snapToGrid="0">
      <p:cViewPr>
        <p:scale>
          <a:sx n="76" d="100"/>
          <a:sy n="76" d="100"/>
        </p:scale>
        <p:origin x="489" y="-411"/>
      </p:cViewPr>
      <p:guideLst/>
    </p:cSldViewPr>
  </p:slideViewPr>
  <p:notesTextViewPr>
    <p:cViewPr>
      <p:scale>
        <a:sx n="3" d="2"/>
        <a:sy n="3" d="2"/>
      </p:scale>
      <p:origin x="0" y="0"/>
    </p:cViewPr>
  </p:notesTextViewPr>
  <p:notesViewPr>
    <p:cSldViewPr snapToGrid="0">
      <p:cViewPr varScale="1">
        <p:scale>
          <a:sx n="75" d="100"/>
          <a:sy n="75" d="100"/>
        </p:scale>
        <p:origin x="2766" y="2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moeginger" userId="S::c.moeginger_hotmail.de#ext#@dwagfa.onmicrosoft.com::b8b39e91-d0a8-4e54-b4c5-f729a1f7a263" providerId="AD" clId="Web-{1F466C38-E0EF-4985-B8E7-180E91233D0B}"/>
    <pc:docChg chg="addSld">
      <pc:chgData name="c.moeginger" userId="S::c.moeginger_hotmail.de#ext#@dwagfa.onmicrosoft.com::b8b39e91-d0a8-4e54-b4c5-f729a1f7a263" providerId="AD" clId="Web-{1F466C38-E0EF-4985-B8E7-180E91233D0B}" dt="2024-01-17T08:03:13.201" v="0"/>
      <pc:docMkLst>
        <pc:docMk/>
      </pc:docMkLst>
      <pc:sldChg chg="new">
        <pc:chgData name="c.moeginger" userId="S::c.moeginger_hotmail.de#ext#@dwagfa.onmicrosoft.com::b8b39e91-d0a8-4e54-b4c5-f729a1f7a263" providerId="AD" clId="Web-{1F466C38-E0EF-4985-B8E7-180E91233D0B}" dt="2024-01-17T08:03:13.201" v="0"/>
        <pc:sldMkLst>
          <pc:docMk/>
          <pc:sldMk cId="1274464570" sldId="260"/>
        </pc:sldMkLst>
      </pc:sldChg>
    </pc:docChg>
  </pc:docChgLst>
  <pc:docChgLst>
    <pc:chgData name="jeannette.boecker" userId="S::jeannette.boecker_gmx.de#ext#@dwagfa.onmicrosoft.com::d7dc051a-deda-45e4-a445-ab17d3fd127c" providerId="AD" clId="Web-{627ADAC1-B23F-48A2-A7D6-C0BC82DDED3A}"/>
    <pc:docChg chg="modSld">
      <pc:chgData name="jeannette.boecker" userId="S::jeannette.boecker_gmx.de#ext#@dwagfa.onmicrosoft.com::d7dc051a-deda-45e4-a445-ab17d3fd127c" providerId="AD" clId="Web-{627ADAC1-B23F-48A2-A7D6-C0BC82DDED3A}" dt="2024-02-27T21:38:10.421" v="1"/>
      <pc:docMkLst>
        <pc:docMk/>
      </pc:docMkLst>
      <pc:sldChg chg="delSp mod modClrScheme chgLayout">
        <pc:chgData name="jeannette.boecker" userId="S::jeannette.boecker_gmx.de#ext#@dwagfa.onmicrosoft.com::d7dc051a-deda-45e4-a445-ab17d3fd127c" providerId="AD" clId="Web-{627ADAC1-B23F-48A2-A7D6-C0BC82DDED3A}" dt="2024-02-27T21:38:10.421" v="1"/>
        <pc:sldMkLst>
          <pc:docMk/>
          <pc:sldMk cId="1237921656" sldId="259"/>
        </pc:sldMkLst>
        <pc:spChg chg="del">
          <ac:chgData name="jeannette.boecker" userId="S::jeannette.boecker_gmx.de#ext#@dwagfa.onmicrosoft.com::d7dc051a-deda-45e4-a445-ab17d3fd127c" providerId="AD" clId="Web-{627ADAC1-B23F-48A2-A7D6-C0BC82DDED3A}" dt="2024-02-27T21:37:45.327" v="0"/>
          <ac:spMkLst>
            <pc:docMk/>
            <pc:sldMk cId="1237921656" sldId="259"/>
            <ac:spMk id="2" creationId="{E9881C48-C6AA-90FB-4238-E29B458323FA}"/>
          </ac:spMkLst>
        </pc:spChg>
        <pc:spChg chg="del">
          <ac:chgData name="jeannette.boecker" userId="S::jeannette.boecker_gmx.de#ext#@dwagfa.onmicrosoft.com::d7dc051a-deda-45e4-a445-ab17d3fd127c" providerId="AD" clId="Web-{627ADAC1-B23F-48A2-A7D6-C0BC82DDED3A}" dt="2024-02-27T21:37:45.327" v="0"/>
          <ac:spMkLst>
            <pc:docMk/>
            <pc:sldMk cId="1237921656" sldId="259"/>
            <ac:spMk id="3" creationId="{1BFAF58B-5FD8-5320-EF32-B34DF683086E}"/>
          </ac:spMkLst>
        </pc:spChg>
        <pc:spChg chg="del">
          <ac:chgData name="jeannette.boecker" userId="S::jeannette.boecker_gmx.de#ext#@dwagfa.onmicrosoft.com::d7dc051a-deda-45e4-a445-ab17d3fd127c" providerId="AD" clId="Web-{627ADAC1-B23F-48A2-A7D6-C0BC82DDED3A}" dt="2024-02-27T21:37:45.327" v="0"/>
          <ac:spMkLst>
            <pc:docMk/>
            <pc:sldMk cId="1237921656" sldId="259"/>
            <ac:spMk id="4" creationId="{D923DE42-2659-C660-16FD-8939CEFC0590}"/>
          </ac:spMkLst>
        </pc:spChg>
        <pc:spChg chg="del">
          <ac:chgData name="jeannette.boecker" userId="S::jeannette.boecker_gmx.de#ext#@dwagfa.onmicrosoft.com::d7dc051a-deda-45e4-a445-ab17d3fd127c" providerId="AD" clId="Web-{627ADAC1-B23F-48A2-A7D6-C0BC82DDED3A}" dt="2024-02-27T21:37:45.327" v="0"/>
          <ac:spMkLst>
            <pc:docMk/>
            <pc:sldMk cId="1237921656" sldId="259"/>
            <ac:spMk id="5" creationId="{9E8CDD9B-9593-D9D9-BBEF-F0A426387077}"/>
          </ac:spMkLst>
        </pc:spChg>
        <pc:spChg chg="del">
          <ac:chgData name="jeannette.boecker" userId="S::jeannette.boecker_gmx.de#ext#@dwagfa.onmicrosoft.com::d7dc051a-deda-45e4-a445-ab17d3fd127c" providerId="AD" clId="Web-{627ADAC1-B23F-48A2-A7D6-C0BC82DDED3A}" dt="2024-02-27T21:37:45.327" v="0"/>
          <ac:spMkLst>
            <pc:docMk/>
            <pc:sldMk cId="1237921656" sldId="259"/>
            <ac:spMk id="6" creationId="{7937079F-2F5A-C76D-F6B1-78DDE477FEC5}"/>
          </ac:spMkLst>
        </pc:spChg>
      </pc:sldChg>
    </pc:docChg>
  </pc:docChgLst>
  <pc:docChgLst>
    <pc:chgData name="c.moeginger" userId="S::c.moeginger_hotmail.de#ext#@dwagfa.onmicrosoft.com::b8b39e91-d0a8-4e54-b4c5-f729a1f7a263" providerId="AD" clId="Web-{C718DF5F-5BA0-4004-83EF-DADF4F3674B2}"/>
    <pc:docChg chg="addSld delSld">
      <pc:chgData name="c.moeginger" userId="S::c.moeginger_hotmail.de#ext#@dwagfa.onmicrosoft.com::b8b39e91-d0a8-4e54-b4c5-f729a1f7a263" providerId="AD" clId="Web-{C718DF5F-5BA0-4004-83EF-DADF4F3674B2}" dt="2024-01-16T12:12:51.864" v="2"/>
      <pc:docMkLst>
        <pc:docMk/>
      </pc:docMkLst>
      <pc:sldChg chg="del">
        <pc:chgData name="c.moeginger" userId="S::c.moeginger_hotmail.de#ext#@dwagfa.onmicrosoft.com::b8b39e91-d0a8-4e54-b4c5-f729a1f7a263" providerId="AD" clId="Web-{C718DF5F-5BA0-4004-83EF-DADF4F3674B2}" dt="2024-01-16T12:12:51.864" v="2"/>
        <pc:sldMkLst>
          <pc:docMk/>
          <pc:sldMk cId="655928432" sldId="257"/>
        </pc:sldMkLst>
      </pc:sldChg>
      <pc:sldChg chg="del">
        <pc:chgData name="c.moeginger" userId="S::c.moeginger_hotmail.de#ext#@dwagfa.onmicrosoft.com::b8b39e91-d0a8-4e54-b4c5-f729a1f7a263" providerId="AD" clId="Web-{C718DF5F-5BA0-4004-83EF-DADF4F3674B2}" dt="2024-01-16T12:12:47.005" v="1"/>
        <pc:sldMkLst>
          <pc:docMk/>
          <pc:sldMk cId="486159489" sldId="258"/>
        </pc:sldMkLst>
      </pc:sldChg>
      <pc:sldChg chg="new">
        <pc:chgData name="c.moeginger" userId="S::c.moeginger_hotmail.de#ext#@dwagfa.onmicrosoft.com::b8b39e91-d0a8-4e54-b4c5-f729a1f7a263" providerId="AD" clId="Web-{C718DF5F-5BA0-4004-83EF-DADF4F3674B2}" dt="2024-01-16T12:12:42.505" v="0"/>
        <pc:sldMkLst>
          <pc:docMk/>
          <pc:sldMk cId="1237921656" sldId="259"/>
        </pc:sldMkLst>
      </pc:sldChg>
    </pc:docChg>
  </pc:docChgLst>
  <pc:docChgLst>
    <pc:chgData name="c.moeginger" userId="S::c.moeginger_hotmail.de#ext#@dwagfa.onmicrosoft.com::b8b39e91-d0a8-4e54-b4c5-f729a1f7a263" providerId="AD" clId="Web-{C315A1E9-782B-4B82-BE0A-A037F147557B}"/>
    <pc:docChg chg="addSld modSld">
      <pc:chgData name="c.moeginger" userId="S::c.moeginger_hotmail.de#ext#@dwagfa.onmicrosoft.com::b8b39e91-d0a8-4e54-b4c5-f729a1f7a263" providerId="AD" clId="Web-{C315A1E9-782B-4B82-BE0A-A037F147557B}" dt="2022-12-19T17:33:59.192" v="3"/>
      <pc:docMkLst>
        <pc:docMk/>
      </pc:docMkLst>
      <pc:sldChg chg="new mod modShow">
        <pc:chgData name="c.moeginger" userId="S::c.moeginger_hotmail.de#ext#@dwagfa.onmicrosoft.com::b8b39e91-d0a8-4e54-b4c5-f729a1f7a263" providerId="AD" clId="Web-{C315A1E9-782B-4B82-BE0A-A037F147557B}" dt="2022-12-19T17:33:49.395" v="2"/>
        <pc:sldMkLst>
          <pc:docMk/>
          <pc:sldMk cId="49012379" sldId="256"/>
        </pc:sldMkLst>
      </pc:sldChg>
      <pc:sldChg chg="new">
        <pc:chgData name="c.moeginger" userId="S::c.moeginger_hotmail.de#ext#@dwagfa.onmicrosoft.com::b8b39e91-d0a8-4e54-b4c5-f729a1f7a263" providerId="AD" clId="Web-{C315A1E9-782B-4B82-BE0A-A037F147557B}" dt="2022-12-19T17:33:59.192" v="3"/>
        <pc:sldMkLst>
          <pc:docMk/>
          <pc:sldMk cId="225248362" sldId="257"/>
        </pc:sldMkLst>
      </pc:sldChg>
    </pc:docChg>
  </pc:docChgLst>
  <pc:docChgLst>
    <pc:chgData name="c.moeginger" userId="S::c.moeginger_hotmail.de#ext#@dwagfa.onmicrosoft.com::b8b39e91-d0a8-4e54-b4c5-f729a1f7a263" providerId="AD" clId="Web-{D2511476-E9DF-4C84-B08E-9876DC865BE0}"/>
    <pc:docChg chg="modSld">
      <pc:chgData name="c.moeginger" userId="S::c.moeginger_hotmail.de#ext#@dwagfa.onmicrosoft.com::b8b39e91-d0a8-4e54-b4c5-f729a1f7a263" providerId="AD" clId="Web-{D2511476-E9DF-4C84-B08E-9876DC865BE0}" dt="2023-02-14T07:03:51.854" v="0"/>
      <pc:docMkLst>
        <pc:docMk/>
      </pc:docMkLst>
      <pc:sldChg chg="modSp mod modClrScheme chgLayout">
        <pc:chgData name="c.moeginger" userId="S::c.moeginger_hotmail.de#ext#@dwagfa.onmicrosoft.com::b8b39e91-d0a8-4e54-b4c5-f729a1f7a263" providerId="AD" clId="Web-{D2511476-E9DF-4C84-B08E-9876DC865BE0}" dt="2023-02-14T07:03:51.854" v="0"/>
        <pc:sldMkLst>
          <pc:docMk/>
          <pc:sldMk cId="49012379" sldId="256"/>
        </pc:sldMkLst>
        <pc:spChg chg="mod ord">
          <ac:chgData name="c.moeginger" userId="S::c.moeginger_hotmail.de#ext#@dwagfa.onmicrosoft.com::b8b39e91-d0a8-4e54-b4c5-f729a1f7a263" providerId="AD" clId="Web-{D2511476-E9DF-4C84-B08E-9876DC865BE0}" dt="2023-02-14T07:03:51.854" v="0"/>
          <ac:spMkLst>
            <pc:docMk/>
            <pc:sldMk cId="49012379" sldId="256"/>
            <ac:spMk id="2" creationId="{631F812A-010E-A078-C675-2401CB0DD836}"/>
          </ac:spMkLst>
        </pc:spChg>
        <pc:spChg chg="mod ord">
          <ac:chgData name="c.moeginger" userId="S::c.moeginger_hotmail.de#ext#@dwagfa.onmicrosoft.com::b8b39e91-d0a8-4e54-b4c5-f729a1f7a263" providerId="AD" clId="Web-{D2511476-E9DF-4C84-B08E-9876DC865BE0}" dt="2023-02-14T07:03:51.854" v="0"/>
          <ac:spMkLst>
            <pc:docMk/>
            <pc:sldMk cId="49012379" sldId="256"/>
            <ac:spMk id="3" creationId="{C632BA64-F566-E940-2783-561A0B6A4C05}"/>
          </ac:spMkLst>
        </pc:spChg>
        <pc:spChg chg="mod ord">
          <ac:chgData name="c.moeginger" userId="S::c.moeginger_hotmail.de#ext#@dwagfa.onmicrosoft.com::b8b39e91-d0a8-4e54-b4c5-f729a1f7a263" providerId="AD" clId="Web-{D2511476-E9DF-4C84-B08E-9876DC865BE0}" dt="2023-02-14T07:03:51.854" v="0"/>
          <ac:spMkLst>
            <pc:docMk/>
            <pc:sldMk cId="49012379" sldId="256"/>
            <ac:spMk id="4" creationId="{DA5CCFDD-DE59-4BD9-55A8-61C28AB2BEEA}"/>
          </ac:spMkLst>
        </pc:spChg>
        <pc:spChg chg="mod ord">
          <ac:chgData name="c.moeginger" userId="S::c.moeginger_hotmail.de#ext#@dwagfa.onmicrosoft.com::b8b39e91-d0a8-4e54-b4c5-f729a1f7a263" providerId="AD" clId="Web-{D2511476-E9DF-4C84-B08E-9876DC865BE0}" dt="2023-02-14T07:03:51.854" v="0"/>
          <ac:spMkLst>
            <pc:docMk/>
            <pc:sldMk cId="49012379" sldId="256"/>
            <ac:spMk id="5" creationId="{134A308C-632E-7E3B-5074-7BFFE6381D31}"/>
          </ac:spMkLst>
        </pc:spChg>
        <pc:spChg chg="mod ord">
          <ac:chgData name="c.moeginger" userId="S::c.moeginger_hotmail.de#ext#@dwagfa.onmicrosoft.com::b8b39e91-d0a8-4e54-b4c5-f729a1f7a263" providerId="AD" clId="Web-{D2511476-E9DF-4C84-B08E-9876DC865BE0}" dt="2023-02-14T07:03:51.854" v="0"/>
          <ac:spMkLst>
            <pc:docMk/>
            <pc:sldMk cId="49012379" sldId="256"/>
            <ac:spMk id="6" creationId="{B63C0C58-4B68-28D0-7CE8-C1655BC01D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97AEB-7F3D-450C-BF32-F1135AB09CD6}" type="datetimeFigureOut">
              <a:rPr lang="de-DE" smtClean="0"/>
              <a:t>05.03.2024</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59116-002B-472A-8EC2-E8FC8B89F229}" type="slidenum">
              <a:rPr lang="de-DE" smtClean="0"/>
              <a:t>‹Nr.›</a:t>
            </a:fld>
            <a:endParaRPr lang="de-DE"/>
          </a:p>
        </p:txBody>
      </p:sp>
    </p:spTree>
    <p:extLst>
      <p:ext uri="{BB962C8B-B14F-4D97-AF65-F5344CB8AC3E}">
        <p14:creationId xmlns:p14="http://schemas.microsoft.com/office/powerpoint/2010/main" val="2171253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dwa.de/dwa/dwadirekt.nsf/direktregistrierung_jungedwa?open"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betriebspersonal@junge-dwa.de" TargetMode="External"/><Relationship Id="rId2" Type="http://schemas.openxmlformats.org/officeDocument/2006/relationships/image" Target="../media/image29.jpg"/><Relationship Id="rId1" Type="http://schemas.openxmlformats.org/officeDocument/2006/relationships/slideMaster" Target="../slideMasters/slideMaster3.xml"/><Relationship Id="rId5" Type="http://schemas.openxmlformats.org/officeDocument/2006/relationships/image" Target="../media/image28.png"/><Relationship Id="rId4" Type="http://schemas.openxmlformats.org/officeDocument/2006/relationships/hyperlink" Target="bit.ly/stammtische-dwa"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dwa.de/dwa/dwadirekt.nsf/direktregistrierung_jungedwa?open"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dwa.de/dwa/dwadirekt.nsf/direktregistrierung_jungedwa?open" TargetMode="External"/><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dwa.de/dwa/dwadirekt.nsf/direktregistrierung_jungedwa?open" TargetMode="External"/><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6.jpg"/><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Master" Target="../slideMasters/slideMaster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dwa.de/dwa/dwadirekt.nsf/direktregistrierung_jungedwa?open" TargetMode="External"/><Relationship Id="rId2" Type="http://schemas.openxmlformats.org/officeDocument/2006/relationships/image" Target="../media/image25.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dwa.de/dwa/dwadirekt.nsf/direktregistrierung_jungedwa?open" TargetMode="External"/><Relationship Id="rId2" Type="http://schemas.openxmlformats.org/officeDocument/2006/relationships/image" Target="../media/image26.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gionaler Stammtisch-Seit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AACD06B-146A-BE3A-6552-8EA107F2A5AA}"/>
              </a:ext>
            </a:extLst>
          </p:cNvPr>
          <p:cNvSpPr>
            <a:spLocks noGrp="1"/>
          </p:cNvSpPr>
          <p:nvPr>
            <p:ph type="body" sz="quarter" idx="10" hasCustomPrompt="1"/>
          </p:nvPr>
        </p:nvSpPr>
        <p:spPr>
          <a:xfrm>
            <a:off x="457201" y="2738061"/>
            <a:ext cx="5452280" cy="493354"/>
          </a:xfrm>
          <a:prstGeom prst="rect">
            <a:avLst/>
          </a:prstGeom>
          <a:solidFill>
            <a:schemeClr val="bg1"/>
          </a:solidFill>
        </p:spPr>
        <p:txBody>
          <a:bodyPr>
            <a:noAutofit/>
          </a:bodyPr>
          <a:lstStyle>
            <a:lvl1pPr marL="0" indent="0">
              <a:buNone/>
              <a:defRPr sz="3600">
                <a:solidFill>
                  <a:srgbClr val="94C120"/>
                </a:solidFill>
                <a:latin typeface="DIN"/>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de-DE" sz="3200" b="0" dirty="0">
                <a:solidFill>
                  <a:srgbClr val="94C120"/>
                </a:solidFill>
                <a:latin typeface="Roboto" panose="02000000000000000000" pitchFamily="2" charset="0"/>
                <a:ea typeface="Roboto" panose="02000000000000000000" pitchFamily="2" charset="0"/>
              </a:rPr>
              <a:t>Standort</a:t>
            </a:r>
            <a:endParaRPr lang="de-DE" sz="2400" b="0" dirty="0">
              <a:solidFill>
                <a:srgbClr val="94C120"/>
              </a:solidFill>
              <a:latin typeface="Roboto" panose="02000000000000000000" pitchFamily="2" charset="0"/>
              <a:ea typeface="Roboto" panose="02000000000000000000" pitchFamily="2" charset="0"/>
            </a:endParaRPr>
          </a:p>
        </p:txBody>
      </p:sp>
      <p:sp>
        <p:nvSpPr>
          <p:cNvPr id="2" name="Textfeld 1">
            <a:extLst>
              <a:ext uri="{FF2B5EF4-FFF2-40B4-BE49-F238E27FC236}">
                <a16:creationId xmlns:a16="http://schemas.microsoft.com/office/drawing/2014/main" id="{45B03916-10A1-81C3-7FAE-27F527324BBE}"/>
              </a:ext>
            </a:extLst>
          </p:cNvPr>
          <p:cNvSpPr txBox="1"/>
          <p:nvPr userDrawn="1"/>
        </p:nvSpPr>
        <p:spPr>
          <a:xfrm>
            <a:off x="2862286" y="7395808"/>
            <a:ext cx="2104593"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Anmeldung</a:t>
            </a:r>
          </a:p>
        </p:txBody>
      </p:sp>
      <p:sp>
        <p:nvSpPr>
          <p:cNvPr id="4" name="Textplatzhalter 11">
            <a:extLst>
              <a:ext uri="{FF2B5EF4-FFF2-40B4-BE49-F238E27FC236}">
                <a16:creationId xmlns:a16="http://schemas.microsoft.com/office/drawing/2014/main" id="{C3295166-F20F-8230-CA71-BE657C299EC2}"/>
              </a:ext>
            </a:extLst>
          </p:cNvPr>
          <p:cNvSpPr txBox="1">
            <a:spLocks/>
          </p:cNvSpPr>
          <p:nvPr userDrawn="1"/>
        </p:nvSpPr>
        <p:spPr>
          <a:xfrm>
            <a:off x="2862284" y="7775878"/>
            <a:ext cx="2104595" cy="704487"/>
          </a:xfrm>
          <a:prstGeom prst="rect">
            <a:avLst/>
          </a:prstGeom>
        </p:spPr>
        <p:txBody>
          <a:bodyPr>
            <a:noAutofit/>
          </a:bodyPr>
          <a:lstStyle>
            <a:lvl1pPr marL="447675" indent="-285750" algn="l" defTabSz="755934" rtl="0" eaLnBrk="1" latinLnBrk="0" hangingPunct="1">
              <a:lnSpc>
                <a:spcPct val="90000"/>
              </a:lnSpc>
              <a:spcBef>
                <a:spcPts val="200"/>
              </a:spcBef>
              <a:spcAft>
                <a:spcPts val="200"/>
              </a:spcAft>
              <a:buFont typeface="Arial" panose="020B0604020202020204" pitchFamily="34" charset="0"/>
              <a:buNone/>
              <a:defRPr kumimoji="0" lang="de-DE" sz="1400" b="0" i="0" u="none" strike="noStrike" kern="1200" cap="none" spc="0" normalizeH="0" baseline="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7800" indent="-107950" defTabSz="457200">
              <a:lnSpc>
                <a:spcPct val="107000"/>
              </a:lnSpc>
              <a:spcBef>
                <a:spcPts val="300"/>
              </a:spcBef>
              <a:spcAft>
                <a:spcPts val="0"/>
              </a:spcAft>
              <a:buFont typeface="Symbol" panose="05050102010706020507" pitchFamily="18" charset="2"/>
              <a:buChar char="-"/>
              <a:defRPr/>
            </a:pPr>
            <a:endParaRPr lang="de-DE" sz="1300" dirty="0">
              <a:latin typeface="Calibri" panose="020F0502020204030204" pitchFamily="34" charset="0"/>
            </a:endParaRPr>
          </a:p>
        </p:txBody>
      </p:sp>
      <p:sp>
        <p:nvSpPr>
          <p:cNvPr id="7" name="Textfeld 6">
            <a:extLst>
              <a:ext uri="{FF2B5EF4-FFF2-40B4-BE49-F238E27FC236}">
                <a16:creationId xmlns:a16="http://schemas.microsoft.com/office/drawing/2014/main" id="{012E3DB7-B39B-B637-3A5F-AA999BF93E42}"/>
              </a:ext>
            </a:extLst>
          </p:cNvPr>
          <p:cNvSpPr txBox="1"/>
          <p:nvPr userDrawn="1"/>
        </p:nvSpPr>
        <p:spPr>
          <a:xfrm>
            <a:off x="5144303" y="7391151"/>
            <a:ext cx="2038145"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Treffpunkt</a:t>
            </a:r>
          </a:p>
        </p:txBody>
      </p:sp>
      <p:sp>
        <p:nvSpPr>
          <p:cNvPr id="5" name="Textplatzhalter 11">
            <a:extLst>
              <a:ext uri="{FF2B5EF4-FFF2-40B4-BE49-F238E27FC236}">
                <a16:creationId xmlns:a16="http://schemas.microsoft.com/office/drawing/2014/main" id="{56718623-0317-AAA3-DA39-1AE22135E02F}"/>
              </a:ext>
            </a:extLst>
          </p:cNvPr>
          <p:cNvSpPr>
            <a:spLocks noGrp="1"/>
          </p:cNvSpPr>
          <p:nvPr>
            <p:ph type="body" sz="quarter" idx="12" hasCustomPrompt="1"/>
          </p:nvPr>
        </p:nvSpPr>
        <p:spPr>
          <a:xfrm>
            <a:off x="545475" y="5229996"/>
            <a:ext cx="6636982" cy="1764894"/>
          </a:xfrm>
          <a:prstGeom prst="rect">
            <a:avLst/>
          </a:prstGeom>
        </p:spPr>
        <p:txBody>
          <a:bodyPr/>
          <a:lstStyle>
            <a:lvl1pPr marL="447675" indent="-282575">
              <a:spcAft>
                <a:spcPts val="400"/>
              </a:spcAft>
              <a:buFont typeface="Symbol" panose="05050102010706020507" pitchFamily="18" charset="2"/>
              <a:buChar char="-"/>
              <a:defRPr sz="1300">
                <a:latin typeface="+mn-lt"/>
              </a:defRPr>
            </a:lvl1pPr>
            <a:lvl5pPr marL="1511869" indent="0">
              <a:buNone/>
              <a:defRPr/>
            </a:lvl5pPr>
          </a:lstStyle>
          <a:p>
            <a:pPr>
              <a:spcBef>
                <a:spcPts val="400"/>
              </a:spcBef>
            </a:pPr>
            <a:r>
              <a:rPr lang="de-DE" dirty="0"/>
              <a:t>Kurzer Einstieg in die Arbeit der Jungen DWA</a:t>
            </a:r>
          </a:p>
          <a:p>
            <a:pPr>
              <a:spcBef>
                <a:spcPts val="400"/>
              </a:spcBef>
            </a:pPr>
            <a:endParaRPr lang="de-DE" dirty="0"/>
          </a:p>
        </p:txBody>
      </p:sp>
      <p:sp>
        <p:nvSpPr>
          <p:cNvPr id="14" name="Textplatzhalter 11">
            <a:extLst>
              <a:ext uri="{FF2B5EF4-FFF2-40B4-BE49-F238E27FC236}">
                <a16:creationId xmlns:a16="http://schemas.microsoft.com/office/drawing/2014/main" id="{3D951CF1-9868-72B6-019E-2AC74E16EA81}"/>
              </a:ext>
            </a:extLst>
          </p:cNvPr>
          <p:cNvSpPr>
            <a:spLocks noGrp="1"/>
          </p:cNvSpPr>
          <p:nvPr>
            <p:ph type="body" sz="quarter" idx="14" hasCustomPrompt="1"/>
          </p:nvPr>
        </p:nvSpPr>
        <p:spPr>
          <a:xfrm>
            <a:off x="545475" y="4934269"/>
            <a:ext cx="6636973" cy="288000"/>
          </a:xfrm>
          <a:prstGeom prst="rect">
            <a:avLst/>
          </a:prstGeom>
        </p:spPr>
        <p:txBody>
          <a:bodyPr/>
          <a:lstStyle>
            <a:lvl1pPr marL="177800" indent="0">
              <a:spcAft>
                <a:spcPts val="600"/>
              </a:spcAft>
              <a:buFont typeface="Symbol" panose="05050102010706020507" pitchFamily="18" charset="2"/>
              <a:buNone/>
              <a:tabLst>
                <a:tab pos="268288" algn="l"/>
              </a:tabLst>
              <a:defRPr kumimoji="0" lang="de-DE" sz="1300" b="1"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5pPr marL="1511869" indent="0">
              <a:buNone/>
              <a:defRPr/>
            </a:lvl5pPr>
          </a:lstStyle>
          <a:p>
            <a:r>
              <a:rPr lang="de-DE" dirty="0"/>
              <a:t>Start 17:00 Uhr</a:t>
            </a:r>
          </a:p>
        </p:txBody>
      </p:sp>
      <p:sp>
        <p:nvSpPr>
          <p:cNvPr id="25" name="Textplatzhalter 24">
            <a:extLst>
              <a:ext uri="{FF2B5EF4-FFF2-40B4-BE49-F238E27FC236}">
                <a16:creationId xmlns:a16="http://schemas.microsoft.com/office/drawing/2014/main" id="{8C223B8E-1709-E6A8-55EF-3420FD15259E}"/>
              </a:ext>
            </a:extLst>
          </p:cNvPr>
          <p:cNvSpPr>
            <a:spLocks noGrp="1"/>
          </p:cNvSpPr>
          <p:nvPr>
            <p:ph type="body" sz="quarter" idx="17" hasCustomPrompt="1"/>
          </p:nvPr>
        </p:nvSpPr>
        <p:spPr>
          <a:xfrm>
            <a:off x="5144303" y="7775877"/>
            <a:ext cx="2038145" cy="931395"/>
          </a:xfrm>
          <a:prstGeom prst="rect">
            <a:avLst/>
          </a:prstGeom>
        </p:spPr>
        <p:txBody>
          <a:bodyPr/>
          <a:lstStyle>
            <a:lvl1pPr marL="0" indent="0">
              <a:buNone/>
              <a:defRPr sz="1300">
                <a:latin typeface="+mn-lt"/>
                <a:ea typeface="Roboto" panose="02000000000000000000" pitchFamily="2" charset="0"/>
              </a:defRPr>
            </a:lvl1pPr>
          </a:lstStyle>
          <a:p>
            <a:pPr lvl="0"/>
            <a:r>
              <a:rPr lang="de-DE" dirty="0"/>
              <a:t>Adresse</a:t>
            </a:r>
          </a:p>
        </p:txBody>
      </p:sp>
      <p:sp>
        <p:nvSpPr>
          <p:cNvPr id="8" name="Ellipse 7">
            <a:extLst>
              <a:ext uri="{FF2B5EF4-FFF2-40B4-BE49-F238E27FC236}">
                <a16:creationId xmlns:a16="http://schemas.microsoft.com/office/drawing/2014/main" id="{B6D058E6-1069-1F7F-7A44-AD4C32F4E36E}"/>
              </a:ext>
            </a:extLst>
          </p:cNvPr>
          <p:cNvSpPr/>
          <p:nvPr userDrawn="1"/>
        </p:nvSpPr>
        <p:spPr>
          <a:xfrm>
            <a:off x="6024200" y="2161721"/>
            <a:ext cx="1980000" cy="1980000"/>
          </a:xfrm>
          <a:prstGeom prst="ellipse">
            <a:avLst/>
          </a:prstGeom>
          <a:solidFill>
            <a:srgbClr val="94C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9">
            <a:extLst>
              <a:ext uri="{FF2B5EF4-FFF2-40B4-BE49-F238E27FC236}">
                <a16:creationId xmlns:a16="http://schemas.microsoft.com/office/drawing/2014/main" id="{67FAB2B4-D048-B646-2FE0-138769B2916C}"/>
              </a:ext>
            </a:extLst>
          </p:cNvPr>
          <p:cNvSpPr>
            <a:spLocks noGrp="1"/>
          </p:cNvSpPr>
          <p:nvPr>
            <p:ph type="body" sz="quarter" idx="18" hasCustomPrompt="1"/>
          </p:nvPr>
        </p:nvSpPr>
        <p:spPr>
          <a:xfrm>
            <a:off x="6163375" y="2654719"/>
            <a:ext cx="1247359" cy="1004887"/>
          </a:xfrm>
          <a:prstGeom prst="rect">
            <a:avLst/>
          </a:prstGeom>
        </p:spPr>
        <p:txBody>
          <a:bodyPr anchor="ctr"/>
          <a:lstStyle>
            <a:lvl1pPr marL="0" indent="0" algn="ctr">
              <a:lnSpc>
                <a:spcPct val="100000"/>
              </a:lnSpc>
              <a:spcBef>
                <a:spcPts val="300"/>
              </a:spcBef>
              <a:buNone/>
              <a:defRPr sz="2400" b="1">
                <a:solidFill>
                  <a:schemeClr val="bg1"/>
                </a:solidFill>
              </a:defRPr>
            </a:lvl1pPr>
          </a:lstStyle>
          <a:p>
            <a:pPr lvl="0"/>
            <a:r>
              <a:rPr lang="de-DE" dirty="0"/>
              <a:t>01. Sep</a:t>
            </a:r>
          </a:p>
          <a:p>
            <a:pPr lvl="0"/>
            <a:r>
              <a:rPr lang="de-DE" dirty="0"/>
              <a:t>2023</a:t>
            </a:r>
          </a:p>
        </p:txBody>
      </p:sp>
      <p:sp>
        <p:nvSpPr>
          <p:cNvPr id="16" name="Textplatzhalter 24">
            <a:extLst>
              <a:ext uri="{FF2B5EF4-FFF2-40B4-BE49-F238E27FC236}">
                <a16:creationId xmlns:a16="http://schemas.microsoft.com/office/drawing/2014/main" id="{6C5EBFB5-8FA0-2F1C-F966-E0C87A70869F}"/>
              </a:ext>
            </a:extLst>
          </p:cNvPr>
          <p:cNvSpPr>
            <a:spLocks noGrp="1"/>
          </p:cNvSpPr>
          <p:nvPr>
            <p:ph type="body" sz="quarter" idx="21" hasCustomPrompt="1"/>
          </p:nvPr>
        </p:nvSpPr>
        <p:spPr>
          <a:xfrm>
            <a:off x="545475" y="3765781"/>
            <a:ext cx="5364006" cy="724171"/>
          </a:xfrm>
          <a:prstGeom prst="rect">
            <a:avLst/>
          </a:prstGeom>
        </p:spPr>
        <p:txBody>
          <a:bodyPr anchor="ctr"/>
          <a:lstStyle>
            <a:lvl1pPr marL="0" indent="0">
              <a:buNone/>
              <a:defRPr sz="2000">
                <a:solidFill>
                  <a:schemeClr val="tx1"/>
                </a:solidFill>
                <a:latin typeface="+mn-lt"/>
                <a:ea typeface="Roboto" panose="02000000000000000000" pitchFamily="2" charset="0"/>
              </a:defRPr>
            </a:lvl1pPr>
          </a:lstStyle>
          <a:p>
            <a:pPr lvl="0"/>
            <a:r>
              <a:rPr lang="de-DE" dirty="0"/>
              <a:t>Thema</a:t>
            </a:r>
          </a:p>
        </p:txBody>
      </p:sp>
      <p:sp>
        <p:nvSpPr>
          <p:cNvPr id="6" name="Textplatzhalter 24">
            <a:extLst>
              <a:ext uri="{FF2B5EF4-FFF2-40B4-BE49-F238E27FC236}">
                <a16:creationId xmlns:a16="http://schemas.microsoft.com/office/drawing/2014/main" id="{8239D384-00DD-387C-0AB8-D01AAA6B8745}"/>
              </a:ext>
            </a:extLst>
          </p:cNvPr>
          <p:cNvSpPr>
            <a:spLocks noGrp="1"/>
          </p:cNvSpPr>
          <p:nvPr>
            <p:ph type="body" sz="quarter" idx="22" hasCustomPrompt="1"/>
          </p:nvPr>
        </p:nvSpPr>
        <p:spPr>
          <a:xfrm>
            <a:off x="2928734" y="7748591"/>
            <a:ext cx="2038145" cy="958681"/>
          </a:xfrm>
          <a:prstGeom prst="rect">
            <a:avLst/>
          </a:prstGeom>
        </p:spPr>
        <p:txBody>
          <a:bodyPr/>
          <a:lstStyle>
            <a:lvl1pPr marL="0" indent="0">
              <a:buNone/>
              <a:defRPr sz="1300">
                <a:latin typeface="+mn-lt"/>
                <a:ea typeface="Roboto" panose="02000000000000000000" pitchFamily="2" charset="0"/>
              </a:defRPr>
            </a:lvl1pPr>
          </a:lstStyle>
          <a:p>
            <a:pPr lvl="0"/>
            <a:r>
              <a:rPr lang="de-DE" dirty="0"/>
              <a:t>Immer Mail-Adresse mit angeben</a:t>
            </a:r>
          </a:p>
        </p:txBody>
      </p:sp>
      <p:sp>
        <p:nvSpPr>
          <p:cNvPr id="9" name="Textplatzhalter 2">
            <a:extLst>
              <a:ext uri="{FF2B5EF4-FFF2-40B4-BE49-F238E27FC236}">
                <a16:creationId xmlns:a16="http://schemas.microsoft.com/office/drawing/2014/main" id="{772655EF-7E3E-F2CB-BD64-E638ED9522D7}"/>
              </a:ext>
            </a:extLst>
          </p:cNvPr>
          <p:cNvSpPr txBox="1">
            <a:spLocks/>
          </p:cNvSpPr>
          <p:nvPr userDrawn="1"/>
        </p:nvSpPr>
        <p:spPr>
          <a:xfrm>
            <a:off x="545475" y="4563109"/>
            <a:ext cx="6636979"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8DC63E"/>
                </a:solidFill>
                <a:latin typeface="DIN"/>
                <a:cs typeface="Times New Roman" panose="02020603050405020304" pitchFamily="18" charset="0"/>
              </a:rPr>
              <a:t>Programm</a:t>
            </a:r>
          </a:p>
        </p:txBody>
      </p:sp>
      <p:grpSp>
        <p:nvGrpSpPr>
          <p:cNvPr id="11" name="Gruppieren 10">
            <a:extLst>
              <a:ext uri="{FF2B5EF4-FFF2-40B4-BE49-F238E27FC236}">
                <a16:creationId xmlns:a16="http://schemas.microsoft.com/office/drawing/2014/main" id="{ECDC9928-53F0-8BBB-3066-25D24F750C3A}"/>
              </a:ext>
            </a:extLst>
          </p:cNvPr>
          <p:cNvGrpSpPr/>
          <p:nvPr userDrawn="1"/>
        </p:nvGrpSpPr>
        <p:grpSpPr>
          <a:xfrm>
            <a:off x="4826000" y="9222975"/>
            <a:ext cx="1518009" cy="1264920"/>
            <a:chOff x="4826000" y="9222975"/>
            <a:chExt cx="1518009" cy="1264920"/>
          </a:xfrm>
        </p:grpSpPr>
        <p:pic>
          <p:nvPicPr>
            <p:cNvPr id="12" name="Grafik 11" descr="Ein Bild, das Text, Screenshot, Muster, Quadrat enthält.&#10;&#10;Automatisch generierte Beschreibung">
              <a:hlinkClick r:id="rId3" tooltip="Zum Interessenten-Zugang"/>
              <a:extLst>
                <a:ext uri="{FF2B5EF4-FFF2-40B4-BE49-F238E27FC236}">
                  <a16:creationId xmlns:a16="http://schemas.microsoft.com/office/drawing/2014/main" id="{93C57EC5-FF26-8F93-9ABF-D849E1CBABD4}"/>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71002" y="9377342"/>
              <a:ext cx="773007" cy="1110553"/>
            </a:xfrm>
            <a:prstGeom prst="rect">
              <a:avLst/>
            </a:prstGeom>
          </p:spPr>
        </p:pic>
        <p:sp>
          <p:nvSpPr>
            <p:cNvPr id="13" name="Rechteck: abgerundete Ecken 12">
              <a:extLst>
                <a:ext uri="{FF2B5EF4-FFF2-40B4-BE49-F238E27FC236}">
                  <a16:creationId xmlns:a16="http://schemas.microsoft.com/office/drawing/2014/main" id="{A635567C-80E9-C211-DFE9-FE5A9C3ED8FE}"/>
                </a:ext>
              </a:extLst>
            </p:cNvPr>
            <p:cNvSpPr/>
            <p:nvPr/>
          </p:nvSpPr>
          <p:spPr>
            <a:xfrm>
              <a:off x="4826000" y="9222975"/>
              <a:ext cx="1518009" cy="405219"/>
            </a:xfrm>
            <a:prstGeom prst="roundRect">
              <a:avLst/>
            </a:prstGeom>
            <a:solidFill>
              <a:srgbClr val="1D4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dirty="0"/>
                <a:t>Interessenten-Zugang DWAdirekt</a:t>
              </a:r>
            </a:p>
          </p:txBody>
        </p:sp>
      </p:grpSp>
    </p:spTree>
    <p:extLst>
      <p:ext uri="{BB962C8B-B14F-4D97-AF65-F5344CB8AC3E}">
        <p14:creationId xmlns:p14="http://schemas.microsoft.com/office/powerpoint/2010/main" val="3122108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schreiben Betriebspre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0DA9DC9-1FD2-5F33-9CB2-8E69C2CDA32B}"/>
              </a:ext>
            </a:extLst>
          </p:cNvPr>
          <p:cNvSpPr txBox="1"/>
          <p:nvPr userDrawn="1"/>
        </p:nvSpPr>
        <p:spPr>
          <a:xfrm>
            <a:off x="563051" y="3663604"/>
            <a:ext cx="6502842" cy="3864712"/>
          </a:xfrm>
          <a:prstGeom prst="rect">
            <a:avLst/>
          </a:prstGeom>
          <a:noFill/>
        </p:spPr>
        <p:txBody>
          <a:bodyPr wrap="square">
            <a:spAutoFit/>
          </a:bodyPr>
          <a:lstStyle/>
          <a:p>
            <a:pPr>
              <a:lnSpc>
                <a:spcPct val="107000"/>
              </a:lnSpc>
              <a:spcAft>
                <a:spcPts val="800"/>
              </a:spcAft>
            </a:pPr>
            <a:r>
              <a:rPr lang="de-DE" sz="1200" dirty="0">
                <a:effectLst/>
                <a:latin typeface="DIN"/>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400" b="1" dirty="0">
                <a:solidFill>
                  <a:srgbClr val="8DC63E"/>
                </a:solidFill>
                <a:effectLst/>
                <a:latin typeface="DIN"/>
                <a:ea typeface="Calibri" panose="020F0502020204030204" pitchFamily="34" charset="0"/>
                <a:cs typeface="Times New Roman" panose="02020603050405020304" pitchFamily="18" charset="0"/>
              </a:rPr>
              <a:t>Wer wir sind</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DE" sz="1200" dirty="0">
                <a:effectLst/>
                <a:latin typeface="DIN"/>
                <a:ea typeface="Calibri" panose="020F0502020204030204" pitchFamily="34" charset="0"/>
                <a:cs typeface="Times New Roman" panose="02020603050405020304" pitchFamily="18" charset="0"/>
              </a:rPr>
              <a:t>Wir, die Junge DWA, sind eine Gruppe innerhalb der DWA (Deutsche Vereinigung für Wasserwirtschaft, Abwasser und Abfall), bestehend aus Mitgliedern unter 36 Jahren. Die DWA ist als größter Wasserverband Deutschlands eine politisch und wirtschaftlich unabhängige Vereinigung, die sich für eine nachhaltige Wasserwirtschaft und für die Förderung von Forschung und Entwicklung einsetzt. </a:t>
            </a:r>
          </a:p>
          <a:p>
            <a:pPr>
              <a:lnSpc>
                <a:spcPct val="107000"/>
              </a:lnSpc>
              <a:spcBef>
                <a:spcPts val="700"/>
              </a:spcBef>
              <a:spcAft>
                <a:spcPts val="600"/>
              </a:spcAft>
            </a:pPr>
            <a:r>
              <a:rPr lang="de-DE" sz="1400" b="1" dirty="0">
                <a:solidFill>
                  <a:srgbClr val="8DC63E"/>
                </a:solidFill>
                <a:latin typeface="DIN"/>
                <a:cs typeface="Times New Roman" panose="02020603050405020304" pitchFamily="18" charset="0"/>
              </a:rPr>
              <a:t>Unser Konzept</a:t>
            </a:r>
          </a:p>
          <a:p>
            <a:pPr marL="180340">
              <a:lnSpc>
                <a:spcPct val="107000"/>
              </a:lnSpc>
              <a:spcAft>
                <a:spcPts val="800"/>
              </a:spcAft>
            </a:pPr>
            <a:r>
              <a:rPr lang="de-DE" sz="1200" dirty="0">
                <a:latin typeface="DIN"/>
                <a:cs typeface="Times New Roman" panose="02020603050405020304" pitchFamily="18" charset="0"/>
              </a:rPr>
              <a:t>Der Betriebspersonal Stammtisch der Jungen DWA ist eingerichtet, um junges Betriebspersonal  und am Betrieb Interessierte mit speziell zugeschnittenen Angeboten zu unterstützen, zu vernetzen und den Erfahrungsaustausch untereinander zu fördern. In der Regel finden diese in digitaler Form einmal im Halbjahr in Verbindung mit einem Fachvortrag statt.</a:t>
            </a:r>
          </a:p>
          <a:p>
            <a:pPr>
              <a:lnSpc>
                <a:spcPct val="107000"/>
              </a:lnSpc>
              <a:spcBef>
                <a:spcPts val="700"/>
              </a:spcBef>
              <a:spcAft>
                <a:spcPts val="600"/>
              </a:spcAft>
            </a:pPr>
            <a:r>
              <a:rPr lang="de-DE" sz="1400" b="1" dirty="0">
                <a:solidFill>
                  <a:srgbClr val="8DC63E"/>
                </a:solidFill>
                <a:latin typeface="DIN"/>
                <a:cs typeface="Times New Roman" panose="02020603050405020304" pitchFamily="18" charset="0"/>
              </a:rPr>
              <a:t>Zielgruppe</a:t>
            </a:r>
          </a:p>
          <a:p>
            <a:pPr marL="180340">
              <a:lnSpc>
                <a:spcPct val="107000"/>
              </a:lnSpc>
              <a:spcAft>
                <a:spcPts val="800"/>
              </a:spcAft>
            </a:pPr>
            <a:r>
              <a:rPr lang="de-DE" sz="1200" dirty="0">
                <a:latin typeface="DIN"/>
                <a:cs typeface="Times New Roman" panose="02020603050405020304" pitchFamily="18" charset="0"/>
              </a:rPr>
              <a:t>Auszubildende, Fachkräfte, Techniker und Meister im Betrieb von Anlagen der Wasser- und Abfall-branche, sowie am Betrieb Interessierte bis 36 Jahre</a:t>
            </a:r>
          </a:p>
        </p:txBody>
      </p:sp>
      <p:sp>
        <p:nvSpPr>
          <p:cNvPr id="4" name="Textfeld 3">
            <a:extLst>
              <a:ext uri="{FF2B5EF4-FFF2-40B4-BE49-F238E27FC236}">
                <a16:creationId xmlns:a16="http://schemas.microsoft.com/office/drawing/2014/main" id="{41276045-DD69-87A4-D0AA-A6B4D8BFCCF8}"/>
              </a:ext>
            </a:extLst>
          </p:cNvPr>
          <p:cNvSpPr txBox="1"/>
          <p:nvPr userDrawn="1"/>
        </p:nvSpPr>
        <p:spPr>
          <a:xfrm>
            <a:off x="4091940" y="7631047"/>
            <a:ext cx="2973953" cy="1086516"/>
          </a:xfrm>
          <a:prstGeom prst="rect">
            <a:avLst/>
          </a:prstGeom>
          <a:noFill/>
        </p:spPr>
        <p:txBody>
          <a:bodyPr wrap="square">
            <a:spAutoFit/>
          </a:bodyPr>
          <a:lstStyle/>
          <a:p>
            <a:pPr indent="-179705">
              <a:lnSpc>
                <a:spcPct val="107000"/>
              </a:lnSpc>
              <a:spcAft>
                <a:spcPts val="600"/>
              </a:spcAft>
            </a:pPr>
            <a:r>
              <a:rPr lang="de-DE" sz="1400" b="1" dirty="0">
                <a:solidFill>
                  <a:srgbClr val="8DC63E"/>
                </a:solidFill>
                <a:latin typeface="DIN"/>
                <a:cs typeface="Times New Roman" panose="02020603050405020304" pitchFamily="18" charset="0"/>
              </a:rPr>
              <a:t>Kontakt</a:t>
            </a:r>
          </a:p>
          <a:p>
            <a:pPr marL="177800">
              <a:lnSpc>
                <a:spcPct val="107000"/>
              </a:lnSpc>
              <a:spcAft>
                <a:spcPts val="800"/>
              </a:spcAft>
            </a:pPr>
            <a:r>
              <a:rPr lang="de-DE" sz="1200" dirty="0">
                <a:solidFill>
                  <a:prstClr val="black"/>
                </a:solidFill>
                <a:latin typeface="DIN"/>
                <a:cs typeface="Times New Roman" panose="02020603050405020304" pitchFamily="18" charset="0"/>
              </a:rPr>
              <a:t>Ansprechpartner: Nils Weller</a:t>
            </a:r>
          </a:p>
          <a:p>
            <a:pPr marL="177800">
              <a:lnSpc>
                <a:spcPct val="107000"/>
              </a:lnSpc>
              <a:spcAft>
                <a:spcPts val="800"/>
              </a:spcAft>
            </a:pPr>
            <a:r>
              <a:rPr lang="de-DE" sz="1200" dirty="0">
                <a:solidFill>
                  <a:prstClr val="black"/>
                </a:solidFill>
                <a:latin typeface="DIN"/>
                <a:cs typeface="Times New Roman" panose="02020603050405020304" pitchFamily="18" charset="0"/>
              </a:rPr>
              <a:t>E-Mail: </a:t>
            </a:r>
            <a:r>
              <a:rPr lang="de-DE" sz="1200" dirty="0">
                <a:solidFill>
                  <a:prstClr val="black"/>
                </a:solidFill>
                <a:latin typeface="DIN"/>
                <a:cs typeface="Times New Roman" panose="02020603050405020304" pitchFamily="18" charset="0"/>
                <a:hlinkClick r:id="rId3"/>
              </a:rPr>
              <a:t>betriebspersonal@junge-dwa.de</a:t>
            </a:r>
            <a:br>
              <a:rPr lang="de-DE" sz="1200" dirty="0">
                <a:solidFill>
                  <a:prstClr val="black"/>
                </a:solidFill>
                <a:latin typeface="DIN"/>
                <a:cs typeface="Times New Roman" panose="02020603050405020304" pitchFamily="18" charset="0"/>
              </a:rPr>
            </a:br>
            <a:r>
              <a:rPr lang="de-DE" sz="1200" dirty="0">
                <a:solidFill>
                  <a:prstClr val="black"/>
                </a:solidFill>
                <a:latin typeface="DIN"/>
                <a:cs typeface="Times New Roman" panose="02020603050405020304" pitchFamily="18" charset="0"/>
              </a:rPr>
              <a:t>Webseite: </a:t>
            </a:r>
            <a:r>
              <a:rPr lang="de-DE" sz="1200" dirty="0">
                <a:solidFill>
                  <a:prstClr val="black"/>
                </a:solidFill>
                <a:latin typeface="DIN"/>
                <a:cs typeface="Times New Roman" panose="02020603050405020304" pitchFamily="18" charset="0"/>
                <a:hlinkClick r:id="rId4" action="ppaction://hlinkfile"/>
              </a:rPr>
              <a:t>bit.ly/</a:t>
            </a:r>
            <a:r>
              <a:rPr lang="de-DE" sz="1200" dirty="0" err="1">
                <a:solidFill>
                  <a:prstClr val="black"/>
                </a:solidFill>
                <a:latin typeface="DIN"/>
                <a:cs typeface="Times New Roman" panose="02020603050405020304" pitchFamily="18" charset="0"/>
                <a:hlinkClick r:id="rId4" action="ppaction://hlinkfile"/>
              </a:rPr>
              <a:t>stammtische-dwa</a:t>
            </a:r>
            <a:endParaRPr lang="de-DE" sz="1200" dirty="0">
              <a:solidFill>
                <a:prstClr val="black"/>
              </a:solidFill>
              <a:latin typeface="DIN"/>
              <a:cs typeface="Times New Roman" panose="02020603050405020304" pitchFamily="18" charset="0"/>
            </a:endParaRPr>
          </a:p>
        </p:txBody>
      </p:sp>
      <p:sp>
        <p:nvSpPr>
          <p:cNvPr id="5" name="Textfeld 4">
            <a:extLst>
              <a:ext uri="{FF2B5EF4-FFF2-40B4-BE49-F238E27FC236}">
                <a16:creationId xmlns:a16="http://schemas.microsoft.com/office/drawing/2014/main" id="{D17686CC-82F8-8604-5483-F62F4320F926}"/>
              </a:ext>
            </a:extLst>
          </p:cNvPr>
          <p:cNvSpPr txBox="1"/>
          <p:nvPr userDrawn="1"/>
        </p:nvSpPr>
        <p:spPr>
          <a:xfrm>
            <a:off x="577448" y="2808800"/>
            <a:ext cx="6731366" cy="496803"/>
          </a:xfrm>
          <a:prstGeom prst="rect">
            <a:avLst/>
          </a:prstGeom>
          <a:solidFill>
            <a:schemeClr val="bg1"/>
          </a:solidFill>
        </p:spPr>
        <p:txBody>
          <a:bodyPr wrap="square">
            <a:spAutoFit/>
          </a:bodyPr>
          <a:lstStyle/>
          <a:p>
            <a:pPr marL="180340" indent="-180340" algn="l">
              <a:lnSpc>
                <a:spcPct val="107000"/>
              </a:lnSpc>
              <a:spcAft>
                <a:spcPts val="800"/>
              </a:spcAft>
            </a:pPr>
            <a:r>
              <a:rPr lang="de-DE" sz="2600" dirty="0" err="1">
                <a:solidFill>
                  <a:srgbClr val="94C120"/>
                </a:solidFill>
                <a:latin typeface="Roboto" panose="02000000000000000000" pitchFamily="2" charset="0"/>
                <a:ea typeface="Roboto" panose="02000000000000000000" pitchFamily="2" charset="0"/>
              </a:rPr>
              <a:t>n</a:t>
            </a:r>
            <a:r>
              <a:rPr lang="de-DE" sz="2600" b="0" kern="1200" dirty="0" err="1">
                <a:solidFill>
                  <a:srgbClr val="94C120"/>
                </a:solidFill>
                <a:latin typeface="Roboto" panose="02000000000000000000" pitchFamily="2" charset="0"/>
                <a:ea typeface="Roboto" panose="02000000000000000000" pitchFamily="2" charset="0"/>
                <a:cs typeface="+mn-cs"/>
              </a:rPr>
              <a:t>etzwerken</a:t>
            </a:r>
            <a:r>
              <a:rPr lang="de-DE" sz="2600" b="0" kern="1200" dirty="0">
                <a:solidFill>
                  <a:srgbClr val="94C120"/>
                </a:solidFill>
                <a:latin typeface="Roboto" panose="02000000000000000000" pitchFamily="2" charset="0"/>
                <a:ea typeface="Roboto" panose="02000000000000000000" pitchFamily="2" charset="0"/>
                <a:cs typeface="+mn-cs"/>
              </a:rPr>
              <a:t>, austauschen und profitieren</a:t>
            </a:r>
          </a:p>
        </p:txBody>
      </p:sp>
      <p:pic>
        <p:nvPicPr>
          <p:cNvPr id="2" name="Grafik 1">
            <a:extLst>
              <a:ext uri="{FF2B5EF4-FFF2-40B4-BE49-F238E27FC236}">
                <a16:creationId xmlns:a16="http://schemas.microsoft.com/office/drawing/2014/main" id="{1054D61D-FC54-3124-4B3B-B9289FAE7FD1}"/>
              </a:ext>
            </a:extLst>
          </p:cNvPr>
          <p:cNvPicPr>
            <a:picLocks noChangeAspect="1"/>
          </p:cNvPicPr>
          <p:nvPr userDrawn="1"/>
        </p:nvPicPr>
        <p:blipFill>
          <a:blip r:embed="rId5"/>
          <a:stretch>
            <a:fillRect/>
          </a:stretch>
        </p:blipFill>
        <p:spPr>
          <a:xfrm>
            <a:off x="6416164" y="9045385"/>
            <a:ext cx="644966" cy="1280377"/>
          </a:xfrm>
          <a:prstGeom prst="rect">
            <a:avLst/>
          </a:prstGeom>
        </p:spPr>
      </p:pic>
      <p:sp>
        <p:nvSpPr>
          <p:cNvPr id="10" name="Textfeld 9">
            <a:extLst>
              <a:ext uri="{FF2B5EF4-FFF2-40B4-BE49-F238E27FC236}">
                <a16:creationId xmlns:a16="http://schemas.microsoft.com/office/drawing/2014/main" id="{5197B787-7200-5F3B-8D03-97D8CA4D1D16}"/>
              </a:ext>
            </a:extLst>
          </p:cNvPr>
          <p:cNvSpPr txBox="1"/>
          <p:nvPr userDrawn="1"/>
        </p:nvSpPr>
        <p:spPr>
          <a:xfrm>
            <a:off x="6083803" y="10282418"/>
            <a:ext cx="1309687" cy="230832"/>
          </a:xfrm>
          <a:prstGeom prst="rect">
            <a:avLst/>
          </a:prstGeom>
          <a:solidFill>
            <a:srgbClr val="94C120"/>
          </a:solidFill>
        </p:spPr>
        <p:txBody>
          <a:bodyPr wrap="square" rtlCol="0">
            <a:spAutoFit/>
          </a:bodyPr>
          <a:lstStyle/>
          <a:p>
            <a:pPr algn="ctr"/>
            <a:r>
              <a:rPr lang="de-DE" sz="900" dirty="0">
                <a:solidFill>
                  <a:schemeClr val="bg1"/>
                </a:solidFill>
              </a:rPr>
              <a:t>Junge DWA</a:t>
            </a:r>
          </a:p>
        </p:txBody>
      </p:sp>
    </p:spTree>
    <p:extLst>
      <p:ext uri="{BB962C8B-B14F-4D97-AF65-F5344CB8AC3E}">
        <p14:creationId xmlns:p14="http://schemas.microsoft.com/office/powerpoint/2010/main" val="24398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gionaler Stammtisch-Seit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AACD06B-146A-BE3A-6552-8EA107F2A5AA}"/>
              </a:ext>
            </a:extLst>
          </p:cNvPr>
          <p:cNvSpPr>
            <a:spLocks noGrp="1"/>
          </p:cNvSpPr>
          <p:nvPr>
            <p:ph type="body" sz="quarter" idx="10" hasCustomPrompt="1"/>
          </p:nvPr>
        </p:nvSpPr>
        <p:spPr>
          <a:xfrm>
            <a:off x="457201" y="2738061"/>
            <a:ext cx="5452280" cy="493354"/>
          </a:xfrm>
          <a:prstGeom prst="rect">
            <a:avLst/>
          </a:prstGeom>
          <a:solidFill>
            <a:schemeClr val="bg1"/>
          </a:solidFill>
        </p:spPr>
        <p:txBody>
          <a:bodyPr>
            <a:noAutofit/>
          </a:bodyPr>
          <a:lstStyle>
            <a:lvl1pPr marL="0" indent="0">
              <a:buNone/>
              <a:defRPr sz="3600">
                <a:solidFill>
                  <a:srgbClr val="94C120"/>
                </a:solidFill>
                <a:latin typeface="DIN"/>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de-DE" sz="3200" b="0" dirty="0">
                <a:solidFill>
                  <a:srgbClr val="94C120"/>
                </a:solidFill>
                <a:latin typeface="Roboto" panose="02000000000000000000" pitchFamily="2" charset="0"/>
                <a:ea typeface="Roboto" panose="02000000000000000000" pitchFamily="2" charset="0"/>
              </a:rPr>
              <a:t>Standort</a:t>
            </a:r>
            <a:endParaRPr lang="de-DE" sz="2400" b="0" dirty="0">
              <a:solidFill>
                <a:srgbClr val="94C120"/>
              </a:solidFill>
              <a:latin typeface="Roboto" panose="02000000000000000000" pitchFamily="2" charset="0"/>
              <a:ea typeface="Roboto" panose="02000000000000000000" pitchFamily="2" charset="0"/>
            </a:endParaRPr>
          </a:p>
        </p:txBody>
      </p:sp>
      <p:sp>
        <p:nvSpPr>
          <p:cNvPr id="7" name="Textfeld 6">
            <a:extLst>
              <a:ext uri="{FF2B5EF4-FFF2-40B4-BE49-F238E27FC236}">
                <a16:creationId xmlns:a16="http://schemas.microsoft.com/office/drawing/2014/main" id="{012E3DB7-B39B-B637-3A5F-AA999BF93E42}"/>
              </a:ext>
            </a:extLst>
          </p:cNvPr>
          <p:cNvSpPr txBox="1"/>
          <p:nvPr userDrawn="1"/>
        </p:nvSpPr>
        <p:spPr>
          <a:xfrm>
            <a:off x="5144303" y="7391151"/>
            <a:ext cx="2038145"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Treffpunkt</a:t>
            </a:r>
          </a:p>
        </p:txBody>
      </p:sp>
      <p:sp>
        <p:nvSpPr>
          <p:cNvPr id="5" name="Textplatzhalter 11">
            <a:extLst>
              <a:ext uri="{FF2B5EF4-FFF2-40B4-BE49-F238E27FC236}">
                <a16:creationId xmlns:a16="http://schemas.microsoft.com/office/drawing/2014/main" id="{56718623-0317-AAA3-DA39-1AE22135E02F}"/>
              </a:ext>
            </a:extLst>
          </p:cNvPr>
          <p:cNvSpPr>
            <a:spLocks noGrp="1"/>
          </p:cNvSpPr>
          <p:nvPr>
            <p:ph type="body" sz="quarter" idx="12" hasCustomPrompt="1"/>
          </p:nvPr>
        </p:nvSpPr>
        <p:spPr>
          <a:xfrm>
            <a:off x="4432852" y="4376172"/>
            <a:ext cx="2749596" cy="2700488"/>
          </a:xfrm>
          <a:prstGeom prst="rect">
            <a:avLst/>
          </a:prstGeom>
        </p:spPr>
        <p:txBody>
          <a:bodyPr/>
          <a:lstStyle>
            <a:lvl1pPr marL="0" indent="0">
              <a:spcAft>
                <a:spcPts val="400"/>
              </a:spcAft>
              <a:buFont typeface="Symbol" panose="05050102010706020507" pitchFamily="18" charset="2"/>
              <a:buNone/>
              <a:defRPr sz="1300">
                <a:latin typeface="+mn-lt"/>
              </a:defRPr>
            </a:lvl1pPr>
            <a:lvl5pPr marL="1511869" indent="0">
              <a:buNone/>
              <a:defRPr/>
            </a:lvl5pPr>
          </a:lstStyle>
          <a:p>
            <a:pPr>
              <a:spcBef>
                <a:spcPts val="400"/>
              </a:spcBef>
            </a:pPr>
            <a:r>
              <a:rPr lang="de-DE" dirty="0"/>
              <a:t>Beschreibung</a:t>
            </a:r>
          </a:p>
          <a:p>
            <a:pPr>
              <a:spcBef>
                <a:spcPts val="400"/>
              </a:spcBef>
            </a:pPr>
            <a:endParaRPr lang="de-DE" dirty="0"/>
          </a:p>
        </p:txBody>
      </p:sp>
      <p:sp>
        <p:nvSpPr>
          <p:cNvPr id="25" name="Textplatzhalter 24">
            <a:extLst>
              <a:ext uri="{FF2B5EF4-FFF2-40B4-BE49-F238E27FC236}">
                <a16:creationId xmlns:a16="http://schemas.microsoft.com/office/drawing/2014/main" id="{8C223B8E-1709-E6A8-55EF-3420FD15259E}"/>
              </a:ext>
            </a:extLst>
          </p:cNvPr>
          <p:cNvSpPr>
            <a:spLocks noGrp="1"/>
          </p:cNvSpPr>
          <p:nvPr>
            <p:ph type="body" sz="quarter" idx="17" hasCustomPrompt="1"/>
          </p:nvPr>
        </p:nvSpPr>
        <p:spPr>
          <a:xfrm>
            <a:off x="5144303" y="7775877"/>
            <a:ext cx="2038145" cy="931395"/>
          </a:xfrm>
          <a:prstGeom prst="rect">
            <a:avLst/>
          </a:prstGeom>
        </p:spPr>
        <p:txBody>
          <a:bodyPr/>
          <a:lstStyle>
            <a:lvl1pPr marL="0" indent="0">
              <a:buNone/>
              <a:defRPr sz="1300">
                <a:latin typeface="+mn-lt"/>
                <a:ea typeface="Roboto" panose="02000000000000000000" pitchFamily="2" charset="0"/>
              </a:defRPr>
            </a:lvl1pPr>
          </a:lstStyle>
          <a:p>
            <a:pPr lvl="0"/>
            <a:r>
              <a:rPr lang="de-DE" dirty="0"/>
              <a:t>Adresse</a:t>
            </a:r>
          </a:p>
        </p:txBody>
      </p:sp>
      <p:sp>
        <p:nvSpPr>
          <p:cNvPr id="8" name="Ellipse 7">
            <a:extLst>
              <a:ext uri="{FF2B5EF4-FFF2-40B4-BE49-F238E27FC236}">
                <a16:creationId xmlns:a16="http://schemas.microsoft.com/office/drawing/2014/main" id="{B6D058E6-1069-1F7F-7A44-AD4C32F4E36E}"/>
              </a:ext>
            </a:extLst>
          </p:cNvPr>
          <p:cNvSpPr/>
          <p:nvPr userDrawn="1"/>
        </p:nvSpPr>
        <p:spPr>
          <a:xfrm>
            <a:off x="6024200" y="2161721"/>
            <a:ext cx="1980000" cy="1980000"/>
          </a:xfrm>
          <a:prstGeom prst="ellipse">
            <a:avLst/>
          </a:prstGeom>
          <a:solidFill>
            <a:srgbClr val="94C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9">
            <a:extLst>
              <a:ext uri="{FF2B5EF4-FFF2-40B4-BE49-F238E27FC236}">
                <a16:creationId xmlns:a16="http://schemas.microsoft.com/office/drawing/2014/main" id="{67FAB2B4-D048-B646-2FE0-138769B2916C}"/>
              </a:ext>
            </a:extLst>
          </p:cNvPr>
          <p:cNvSpPr>
            <a:spLocks noGrp="1"/>
          </p:cNvSpPr>
          <p:nvPr>
            <p:ph type="body" sz="quarter" idx="18" hasCustomPrompt="1"/>
          </p:nvPr>
        </p:nvSpPr>
        <p:spPr>
          <a:xfrm>
            <a:off x="6163375" y="2654719"/>
            <a:ext cx="1247359" cy="1004887"/>
          </a:xfrm>
          <a:prstGeom prst="rect">
            <a:avLst/>
          </a:prstGeom>
        </p:spPr>
        <p:txBody>
          <a:bodyPr anchor="ctr"/>
          <a:lstStyle>
            <a:lvl1pPr marL="0" indent="0" algn="ctr">
              <a:lnSpc>
                <a:spcPct val="100000"/>
              </a:lnSpc>
              <a:spcBef>
                <a:spcPts val="300"/>
              </a:spcBef>
              <a:buNone/>
              <a:defRPr sz="2400" b="1">
                <a:solidFill>
                  <a:schemeClr val="bg1"/>
                </a:solidFill>
              </a:defRPr>
            </a:lvl1pPr>
          </a:lstStyle>
          <a:p>
            <a:pPr lvl="0"/>
            <a:r>
              <a:rPr lang="de-DE" dirty="0"/>
              <a:t>01. Sep</a:t>
            </a:r>
          </a:p>
          <a:p>
            <a:pPr lvl="0"/>
            <a:r>
              <a:rPr lang="de-DE" dirty="0"/>
              <a:t>2023</a:t>
            </a:r>
          </a:p>
        </p:txBody>
      </p:sp>
      <p:sp>
        <p:nvSpPr>
          <p:cNvPr id="9" name="Textplatzhalter 2">
            <a:extLst>
              <a:ext uri="{FF2B5EF4-FFF2-40B4-BE49-F238E27FC236}">
                <a16:creationId xmlns:a16="http://schemas.microsoft.com/office/drawing/2014/main" id="{871CABA9-7AD5-7CD7-8C87-7F95BC120E10}"/>
              </a:ext>
            </a:extLst>
          </p:cNvPr>
          <p:cNvSpPr txBox="1">
            <a:spLocks/>
          </p:cNvSpPr>
          <p:nvPr userDrawn="1"/>
        </p:nvSpPr>
        <p:spPr>
          <a:xfrm>
            <a:off x="545469" y="3962569"/>
            <a:ext cx="6636979"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8DC63E"/>
                </a:solidFill>
                <a:latin typeface="DIN"/>
                <a:cs typeface="Times New Roman" panose="02020603050405020304" pitchFamily="18" charset="0"/>
              </a:rPr>
              <a:t>Anfahrtsbeschreibung</a:t>
            </a:r>
          </a:p>
        </p:txBody>
      </p:sp>
      <p:sp>
        <p:nvSpPr>
          <p:cNvPr id="12" name="Bildplatzhalter 11">
            <a:extLst>
              <a:ext uri="{FF2B5EF4-FFF2-40B4-BE49-F238E27FC236}">
                <a16:creationId xmlns:a16="http://schemas.microsoft.com/office/drawing/2014/main" id="{67F45162-345F-5C25-82E4-EF047B72006D}"/>
              </a:ext>
            </a:extLst>
          </p:cNvPr>
          <p:cNvSpPr>
            <a:spLocks noGrp="1"/>
          </p:cNvSpPr>
          <p:nvPr>
            <p:ph type="pic" sz="quarter" idx="23" hasCustomPrompt="1"/>
          </p:nvPr>
        </p:nvSpPr>
        <p:spPr>
          <a:xfrm>
            <a:off x="545469" y="4376171"/>
            <a:ext cx="3698540" cy="2700489"/>
          </a:xfrm>
          <a:prstGeom prst="rect">
            <a:avLst/>
          </a:prstGeom>
        </p:spPr>
        <p:txBody>
          <a:bodyPr/>
          <a:lstStyle>
            <a:lvl1pPr marL="0" indent="0">
              <a:buNone/>
              <a:defRPr sz="1400"/>
            </a:lvl1pPr>
          </a:lstStyle>
          <a:p>
            <a:r>
              <a:rPr lang="de-DE" dirty="0"/>
              <a:t>Grafik Anfahrt</a:t>
            </a:r>
          </a:p>
        </p:txBody>
      </p:sp>
      <p:grpSp>
        <p:nvGrpSpPr>
          <p:cNvPr id="2" name="Gruppieren 1">
            <a:extLst>
              <a:ext uri="{FF2B5EF4-FFF2-40B4-BE49-F238E27FC236}">
                <a16:creationId xmlns:a16="http://schemas.microsoft.com/office/drawing/2014/main" id="{34FBC152-766C-A005-EEE5-E42DF0026B97}"/>
              </a:ext>
            </a:extLst>
          </p:cNvPr>
          <p:cNvGrpSpPr/>
          <p:nvPr userDrawn="1"/>
        </p:nvGrpSpPr>
        <p:grpSpPr>
          <a:xfrm>
            <a:off x="4826000" y="9222975"/>
            <a:ext cx="1518009" cy="1264920"/>
            <a:chOff x="4826000" y="9222975"/>
            <a:chExt cx="1518009" cy="1264920"/>
          </a:xfrm>
        </p:grpSpPr>
        <p:pic>
          <p:nvPicPr>
            <p:cNvPr id="4" name="Grafik 3" descr="Ein Bild, das Text, Screenshot, Muster, Quadrat enthält.&#10;&#10;Automatisch generierte Beschreibung">
              <a:hlinkClick r:id="rId3" tooltip="Zum Interessenten-Zugang"/>
              <a:extLst>
                <a:ext uri="{FF2B5EF4-FFF2-40B4-BE49-F238E27FC236}">
                  <a16:creationId xmlns:a16="http://schemas.microsoft.com/office/drawing/2014/main" id="{9A20C8B8-55D4-A01E-24E6-1B2D9DA594A6}"/>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71002" y="9377342"/>
              <a:ext cx="773007" cy="1110553"/>
            </a:xfrm>
            <a:prstGeom prst="rect">
              <a:avLst/>
            </a:prstGeom>
          </p:spPr>
        </p:pic>
        <p:sp>
          <p:nvSpPr>
            <p:cNvPr id="6" name="Rechteck: abgerundete Ecken 5">
              <a:extLst>
                <a:ext uri="{FF2B5EF4-FFF2-40B4-BE49-F238E27FC236}">
                  <a16:creationId xmlns:a16="http://schemas.microsoft.com/office/drawing/2014/main" id="{4F41A9E4-92FF-CFFF-4732-9007FED55996}"/>
                </a:ext>
              </a:extLst>
            </p:cNvPr>
            <p:cNvSpPr/>
            <p:nvPr/>
          </p:nvSpPr>
          <p:spPr>
            <a:xfrm>
              <a:off x="4826000" y="9222975"/>
              <a:ext cx="1518009" cy="405219"/>
            </a:xfrm>
            <a:prstGeom prst="roundRect">
              <a:avLst/>
            </a:prstGeom>
            <a:solidFill>
              <a:srgbClr val="1D4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dirty="0"/>
                <a:t>Interessenten-Zugang DWAdirekt</a:t>
              </a:r>
            </a:p>
          </p:txBody>
        </p:sp>
      </p:grpSp>
    </p:spTree>
    <p:extLst>
      <p:ext uri="{BB962C8B-B14F-4D97-AF65-F5344CB8AC3E}">
        <p14:creationId xmlns:p14="http://schemas.microsoft.com/office/powerpoint/2010/main" val="377258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CH-Stammtis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A455FC7-406A-667F-CB07-E8243C5ECB03}"/>
              </a:ext>
            </a:extLst>
          </p:cNvPr>
          <p:cNvSpPr txBox="1"/>
          <p:nvPr userDrawn="1"/>
        </p:nvSpPr>
        <p:spPr>
          <a:xfrm>
            <a:off x="566530" y="9506724"/>
            <a:ext cx="2338947" cy="307777"/>
          </a:xfrm>
          <a:prstGeom prst="rect">
            <a:avLst/>
          </a:prstGeom>
          <a:noFill/>
        </p:spPr>
        <p:txBody>
          <a:bodyPr wrap="square" rtlCol="0">
            <a:spAutoFit/>
          </a:bodyPr>
          <a:lstStyle/>
          <a:p>
            <a:r>
              <a:rPr lang="de-DE" sz="1400" dirty="0">
                <a:solidFill>
                  <a:schemeClr val="bg1"/>
                </a:solidFill>
                <a:latin typeface="DIN"/>
              </a:rPr>
              <a:t>Im Kooperation mit:</a:t>
            </a:r>
          </a:p>
        </p:txBody>
      </p:sp>
      <p:sp>
        <p:nvSpPr>
          <p:cNvPr id="2" name="Textplatzhalter 11">
            <a:extLst>
              <a:ext uri="{FF2B5EF4-FFF2-40B4-BE49-F238E27FC236}">
                <a16:creationId xmlns:a16="http://schemas.microsoft.com/office/drawing/2014/main" id="{6ABBCCEA-E1C3-7F31-596A-391F1667E500}"/>
              </a:ext>
            </a:extLst>
          </p:cNvPr>
          <p:cNvSpPr>
            <a:spLocks noGrp="1"/>
          </p:cNvSpPr>
          <p:nvPr>
            <p:ph type="body" sz="quarter" idx="12" hasCustomPrompt="1"/>
          </p:nvPr>
        </p:nvSpPr>
        <p:spPr>
          <a:xfrm>
            <a:off x="545475" y="5311884"/>
            <a:ext cx="6636982" cy="1764894"/>
          </a:xfrm>
          <a:prstGeom prst="rect">
            <a:avLst/>
          </a:prstGeom>
        </p:spPr>
        <p:txBody>
          <a:bodyPr/>
          <a:lstStyle>
            <a:lvl1pPr marL="447675" indent="-282575">
              <a:spcAft>
                <a:spcPts val="400"/>
              </a:spcAft>
              <a:buFont typeface="Symbol" panose="05050102010706020507" pitchFamily="18" charset="2"/>
              <a:buChar char="-"/>
              <a:defRPr sz="1300">
                <a:latin typeface="+mn-lt"/>
              </a:defRPr>
            </a:lvl1pPr>
            <a:lvl5pPr marL="1511869" indent="0">
              <a:buNone/>
              <a:defRPr/>
            </a:lvl5pPr>
          </a:lstStyle>
          <a:p>
            <a:pPr>
              <a:spcBef>
                <a:spcPts val="400"/>
              </a:spcBef>
            </a:pPr>
            <a:r>
              <a:rPr lang="de-DE" dirty="0"/>
              <a:t>Vortrag 1 „Thema“</a:t>
            </a:r>
            <a:br>
              <a:rPr lang="de-DE" dirty="0"/>
            </a:br>
            <a:r>
              <a:rPr lang="de-DE" dirty="0"/>
              <a:t>Referent 1</a:t>
            </a:r>
          </a:p>
          <a:p>
            <a:pPr>
              <a:spcBef>
                <a:spcPts val="400"/>
              </a:spcBef>
            </a:pPr>
            <a:r>
              <a:rPr lang="de-DE" dirty="0"/>
              <a:t>Vortrag 2 „Thema²</a:t>
            </a:r>
            <a:br>
              <a:rPr lang="de-DE" dirty="0"/>
            </a:br>
            <a:r>
              <a:rPr lang="de-DE" dirty="0"/>
              <a:t>Referent 2</a:t>
            </a:r>
          </a:p>
          <a:p>
            <a:pPr>
              <a:spcBef>
                <a:spcPts val="400"/>
              </a:spcBef>
            </a:pPr>
            <a:endParaRPr lang="de-DE" dirty="0"/>
          </a:p>
        </p:txBody>
      </p:sp>
      <p:sp>
        <p:nvSpPr>
          <p:cNvPr id="7" name="Textplatzhalter 11">
            <a:extLst>
              <a:ext uri="{FF2B5EF4-FFF2-40B4-BE49-F238E27FC236}">
                <a16:creationId xmlns:a16="http://schemas.microsoft.com/office/drawing/2014/main" id="{7B5BF69D-7462-A129-97D6-5229961D42F6}"/>
              </a:ext>
            </a:extLst>
          </p:cNvPr>
          <p:cNvSpPr>
            <a:spLocks noGrp="1"/>
          </p:cNvSpPr>
          <p:nvPr>
            <p:ph type="body" sz="quarter" idx="14" hasCustomPrompt="1"/>
          </p:nvPr>
        </p:nvSpPr>
        <p:spPr>
          <a:xfrm>
            <a:off x="545475" y="5016157"/>
            <a:ext cx="6636973" cy="288000"/>
          </a:xfrm>
          <a:prstGeom prst="rect">
            <a:avLst/>
          </a:prstGeom>
        </p:spPr>
        <p:txBody>
          <a:bodyPr/>
          <a:lstStyle>
            <a:lvl1pPr marL="179388" indent="0">
              <a:spcAft>
                <a:spcPts val="600"/>
              </a:spcAft>
              <a:buFont typeface="Symbol" panose="05050102010706020507" pitchFamily="18" charset="2"/>
              <a:buNone/>
              <a:tabLst>
                <a:tab pos="268288" algn="l"/>
              </a:tabLst>
              <a:defRPr kumimoji="0" lang="de-DE" sz="1300" b="1"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defRPr>
            </a:lvl1pPr>
            <a:lvl5pPr marL="1511869" indent="0">
              <a:buNone/>
              <a:defRPr/>
            </a:lvl5pPr>
          </a:lstStyle>
          <a:p>
            <a:r>
              <a:rPr lang="de-DE" dirty="0"/>
              <a:t>Start 17:00 Uhr</a:t>
            </a:r>
          </a:p>
        </p:txBody>
      </p:sp>
      <p:sp>
        <p:nvSpPr>
          <p:cNvPr id="13" name="Textfeld 12">
            <a:extLst>
              <a:ext uri="{FF2B5EF4-FFF2-40B4-BE49-F238E27FC236}">
                <a16:creationId xmlns:a16="http://schemas.microsoft.com/office/drawing/2014/main" id="{3C7A1D21-E9F0-FE50-1442-98374516C298}"/>
              </a:ext>
            </a:extLst>
          </p:cNvPr>
          <p:cNvSpPr txBox="1"/>
          <p:nvPr userDrawn="1"/>
        </p:nvSpPr>
        <p:spPr>
          <a:xfrm>
            <a:off x="5144303" y="7513983"/>
            <a:ext cx="2038145"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Treffpunkt</a:t>
            </a:r>
          </a:p>
        </p:txBody>
      </p:sp>
      <p:sp>
        <p:nvSpPr>
          <p:cNvPr id="17" name="Textplatzhalter 24">
            <a:extLst>
              <a:ext uri="{FF2B5EF4-FFF2-40B4-BE49-F238E27FC236}">
                <a16:creationId xmlns:a16="http://schemas.microsoft.com/office/drawing/2014/main" id="{59ADDB14-4EB2-A603-1FBD-68CFEE4E6667}"/>
              </a:ext>
            </a:extLst>
          </p:cNvPr>
          <p:cNvSpPr>
            <a:spLocks noGrp="1"/>
          </p:cNvSpPr>
          <p:nvPr>
            <p:ph type="body" sz="quarter" idx="17" hasCustomPrompt="1"/>
          </p:nvPr>
        </p:nvSpPr>
        <p:spPr>
          <a:xfrm>
            <a:off x="5144303" y="7898709"/>
            <a:ext cx="2038145" cy="704487"/>
          </a:xfrm>
          <a:prstGeom prst="rect">
            <a:avLst/>
          </a:prstGeom>
        </p:spPr>
        <p:txBody>
          <a:bodyPr/>
          <a:lstStyle>
            <a:lvl1pPr marL="0" indent="0">
              <a:buNone/>
              <a:defRPr sz="1300">
                <a:latin typeface="+mn-lt"/>
                <a:ea typeface="Roboto" panose="02000000000000000000" pitchFamily="2" charset="0"/>
              </a:defRPr>
            </a:lvl1pPr>
          </a:lstStyle>
          <a:p>
            <a:pPr lvl="0"/>
            <a:r>
              <a:rPr lang="de-DE" dirty="0"/>
              <a:t>Adresse</a:t>
            </a:r>
          </a:p>
        </p:txBody>
      </p:sp>
      <p:sp>
        <p:nvSpPr>
          <p:cNvPr id="3" name="Ellipse 2">
            <a:extLst>
              <a:ext uri="{FF2B5EF4-FFF2-40B4-BE49-F238E27FC236}">
                <a16:creationId xmlns:a16="http://schemas.microsoft.com/office/drawing/2014/main" id="{4BE70F9D-104B-2E7A-1646-68B3D8FA17BD}"/>
              </a:ext>
            </a:extLst>
          </p:cNvPr>
          <p:cNvSpPr/>
          <p:nvPr userDrawn="1"/>
        </p:nvSpPr>
        <p:spPr>
          <a:xfrm>
            <a:off x="6036122" y="2182052"/>
            <a:ext cx="1980000" cy="1980000"/>
          </a:xfrm>
          <a:prstGeom prst="ellipse">
            <a:avLst/>
          </a:prstGeom>
          <a:solidFill>
            <a:srgbClr val="94C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platzhalter 9">
            <a:extLst>
              <a:ext uri="{FF2B5EF4-FFF2-40B4-BE49-F238E27FC236}">
                <a16:creationId xmlns:a16="http://schemas.microsoft.com/office/drawing/2014/main" id="{DDDC7913-48FF-EFD3-8670-B50E1CA26D22}"/>
              </a:ext>
            </a:extLst>
          </p:cNvPr>
          <p:cNvSpPr>
            <a:spLocks noGrp="1"/>
          </p:cNvSpPr>
          <p:nvPr>
            <p:ph type="body" sz="quarter" idx="18" hasCustomPrompt="1"/>
          </p:nvPr>
        </p:nvSpPr>
        <p:spPr>
          <a:xfrm>
            <a:off x="6163375" y="2654719"/>
            <a:ext cx="1247359" cy="1004887"/>
          </a:xfrm>
          <a:prstGeom prst="rect">
            <a:avLst/>
          </a:prstGeom>
        </p:spPr>
        <p:txBody>
          <a:bodyPr anchor="ctr"/>
          <a:lstStyle>
            <a:lvl1pPr marL="0" indent="0" algn="ctr">
              <a:lnSpc>
                <a:spcPct val="100000"/>
              </a:lnSpc>
              <a:spcBef>
                <a:spcPts val="300"/>
              </a:spcBef>
              <a:buNone/>
              <a:defRPr sz="2400" b="1">
                <a:solidFill>
                  <a:schemeClr val="bg1"/>
                </a:solidFill>
              </a:defRPr>
            </a:lvl1pPr>
          </a:lstStyle>
          <a:p>
            <a:pPr lvl="0"/>
            <a:r>
              <a:rPr lang="de-DE" dirty="0"/>
              <a:t>01. Sep</a:t>
            </a:r>
          </a:p>
          <a:p>
            <a:pPr lvl="0"/>
            <a:r>
              <a:rPr lang="de-DE" dirty="0"/>
              <a:t>2023</a:t>
            </a:r>
          </a:p>
        </p:txBody>
      </p:sp>
      <p:sp>
        <p:nvSpPr>
          <p:cNvPr id="6" name="Textplatzhalter 24">
            <a:extLst>
              <a:ext uri="{FF2B5EF4-FFF2-40B4-BE49-F238E27FC236}">
                <a16:creationId xmlns:a16="http://schemas.microsoft.com/office/drawing/2014/main" id="{75A3D2D8-88D6-5EE3-873F-5475E706E70B}"/>
              </a:ext>
            </a:extLst>
          </p:cNvPr>
          <p:cNvSpPr>
            <a:spLocks noGrp="1"/>
          </p:cNvSpPr>
          <p:nvPr>
            <p:ph type="body" sz="quarter" idx="21" hasCustomPrompt="1"/>
          </p:nvPr>
        </p:nvSpPr>
        <p:spPr>
          <a:xfrm>
            <a:off x="545475" y="3765781"/>
            <a:ext cx="5364006" cy="724171"/>
          </a:xfrm>
          <a:prstGeom prst="rect">
            <a:avLst/>
          </a:prstGeom>
        </p:spPr>
        <p:txBody>
          <a:bodyPr anchor="ctr"/>
          <a:lstStyle>
            <a:lvl1pPr marL="0" indent="0">
              <a:buNone/>
              <a:defRPr sz="2000">
                <a:solidFill>
                  <a:schemeClr val="tx1"/>
                </a:solidFill>
                <a:latin typeface="+mn-lt"/>
                <a:ea typeface="Roboto" panose="02000000000000000000" pitchFamily="2" charset="0"/>
              </a:defRPr>
            </a:lvl1pPr>
          </a:lstStyle>
          <a:p>
            <a:pPr lvl="0"/>
            <a:r>
              <a:rPr lang="de-DE" dirty="0"/>
              <a:t>Thema</a:t>
            </a:r>
          </a:p>
        </p:txBody>
      </p:sp>
      <p:sp>
        <p:nvSpPr>
          <p:cNvPr id="8" name="Textplatzhalter 2">
            <a:extLst>
              <a:ext uri="{FF2B5EF4-FFF2-40B4-BE49-F238E27FC236}">
                <a16:creationId xmlns:a16="http://schemas.microsoft.com/office/drawing/2014/main" id="{658886FF-B99F-B022-F58D-239F64051E6C}"/>
              </a:ext>
            </a:extLst>
          </p:cNvPr>
          <p:cNvSpPr txBox="1">
            <a:spLocks/>
          </p:cNvSpPr>
          <p:nvPr userDrawn="1"/>
        </p:nvSpPr>
        <p:spPr>
          <a:xfrm>
            <a:off x="545475" y="4563109"/>
            <a:ext cx="6636979"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8DC63E"/>
                </a:solidFill>
                <a:latin typeface="DIN"/>
                <a:cs typeface="Times New Roman" panose="02020603050405020304" pitchFamily="18" charset="0"/>
              </a:rPr>
              <a:t>Programm</a:t>
            </a:r>
          </a:p>
        </p:txBody>
      </p:sp>
      <p:grpSp>
        <p:nvGrpSpPr>
          <p:cNvPr id="9" name="Gruppieren 8">
            <a:extLst>
              <a:ext uri="{FF2B5EF4-FFF2-40B4-BE49-F238E27FC236}">
                <a16:creationId xmlns:a16="http://schemas.microsoft.com/office/drawing/2014/main" id="{C015C970-766B-1E5A-F325-DC7AC225615C}"/>
              </a:ext>
            </a:extLst>
          </p:cNvPr>
          <p:cNvGrpSpPr/>
          <p:nvPr userDrawn="1"/>
        </p:nvGrpSpPr>
        <p:grpSpPr>
          <a:xfrm>
            <a:off x="4826000" y="9222975"/>
            <a:ext cx="1518009" cy="1264920"/>
            <a:chOff x="4826000" y="9222975"/>
            <a:chExt cx="1518009" cy="1264920"/>
          </a:xfrm>
        </p:grpSpPr>
        <p:pic>
          <p:nvPicPr>
            <p:cNvPr id="10" name="Grafik 9" descr="Ein Bild, das Text, Screenshot, Muster, Quadrat enthält.&#10;&#10;Automatisch generierte Beschreibung">
              <a:hlinkClick r:id="rId3" tooltip="Zum Interessenten-Zugang"/>
              <a:extLst>
                <a:ext uri="{FF2B5EF4-FFF2-40B4-BE49-F238E27FC236}">
                  <a16:creationId xmlns:a16="http://schemas.microsoft.com/office/drawing/2014/main" id="{5A115346-AC00-83E9-F301-370A631E3128}"/>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71002" y="9377342"/>
              <a:ext cx="773007" cy="1110553"/>
            </a:xfrm>
            <a:prstGeom prst="rect">
              <a:avLst/>
            </a:prstGeom>
          </p:spPr>
        </p:pic>
        <p:sp>
          <p:nvSpPr>
            <p:cNvPr id="11" name="Rechteck: abgerundete Ecken 10">
              <a:extLst>
                <a:ext uri="{FF2B5EF4-FFF2-40B4-BE49-F238E27FC236}">
                  <a16:creationId xmlns:a16="http://schemas.microsoft.com/office/drawing/2014/main" id="{BA92B681-0C6F-212F-1FE3-DCF1917A136F}"/>
                </a:ext>
              </a:extLst>
            </p:cNvPr>
            <p:cNvSpPr/>
            <p:nvPr/>
          </p:nvSpPr>
          <p:spPr>
            <a:xfrm>
              <a:off x="4826000" y="9222975"/>
              <a:ext cx="1518009" cy="405219"/>
            </a:xfrm>
            <a:prstGeom prst="roundRect">
              <a:avLst/>
            </a:prstGeom>
            <a:solidFill>
              <a:srgbClr val="1D4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dirty="0"/>
                <a:t>Interessenten-Zugang DWAdirekt</a:t>
              </a:r>
            </a:p>
          </p:txBody>
        </p:sp>
      </p:grpSp>
    </p:spTree>
    <p:extLst>
      <p:ext uri="{BB962C8B-B14F-4D97-AF65-F5344CB8AC3E}">
        <p14:creationId xmlns:p14="http://schemas.microsoft.com/office/powerpoint/2010/main" val="107369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national Round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C64CF817-194C-D7B2-BA02-166590DA8DB8}"/>
              </a:ext>
            </a:extLst>
          </p:cNvPr>
          <p:cNvSpPr txBox="1"/>
          <p:nvPr userDrawn="1"/>
        </p:nvSpPr>
        <p:spPr>
          <a:xfrm>
            <a:off x="3863971" y="7579801"/>
            <a:ext cx="3318492" cy="344069"/>
          </a:xfrm>
          <a:prstGeom prst="rect">
            <a:avLst/>
          </a:prstGeom>
          <a:noFill/>
        </p:spPr>
        <p:txBody>
          <a:bodyPr wrap="square">
            <a:spAutoFit/>
          </a:bodyPr>
          <a:lstStyle/>
          <a:p>
            <a:pPr defTabSz="755934">
              <a:lnSpc>
                <a:spcPct val="107000"/>
              </a:lnSpc>
              <a:spcBef>
                <a:spcPts val="827"/>
              </a:spcBef>
              <a:spcAft>
                <a:spcPts val="600"/>
              </a:spcAft>
            </a:pPr>
            <a:r>
              <a:rPr lang="de-DE" sz="1600" b="1" dirty="0" err="1">
                <a:solidFill>
                  <a:srgbClr val="8DC63E"/>
                </a:solidFill>
                <a:latin typeface="DIN"/>
                <a:cs typeface="Times New Roman" panose="02020603050405020304" pitchFamily="18" charset="0"/>
              </a:rPr>
              <a:t>Join</a:t>
            </a:r>
            <a:r>
              <a:rPr lang="de-DE" sz="1600" b="1" dirty="0">
                <a:solidFill>
                  <a:srgbClr val="8DC63E"/>
                </a:solidFill>
                <a:latin typeface="DIN"/>
                <a:cs typeface="Times New Roman" panose="02020603050405020304" pitchFamily="18" charset="0"/>
              </a:rPr>
              <a:t> </a:t>
            </a:r>
            <a:r>
              <a:rPr lang="de-DE" sz="1600" b="1" dirty="0" err="1">
                <a:solidFill>
                  <a:srgbClr val="8DC63E"/>
                </a:solidFill>
                <a:latin typeface="DIN"/>
                <a:cs typeface="Times New Roman" panose="02020603050405020304" pitchFamily="18" charset="0"/>
              </a:rPr>
              <a:t>the</a:t>
            </a:r>
            <a:r>
              <a:rPr lang="de-DE" sz="1600" b="1" dirty="0">
                <a:solidFill>
                  <a:srgbClr val="8DC63E"/>
                </a:solidFill>
                <a:latin typeface="DIN"/>
                <a:cs typeface="Times New Roman" panose="02020603050405020304" pitchFamily="18" charset="0"/>
              </a:rPr>
              <a:t> </a:t>
            </a:r>
            <a:r>
              <a:rPr lang="de-DE" sz="1600" b="1" dirty="0" err="1">
                <a:solidFill>
                  <a:srgbClr val="8DC63E"/>
                </a:solidFill>
                <a:latin typeface="DIN"/>
                <a:cs typeface="Times New Roman" panose="02020603050405020304" pitchFamily="18" charset="0"/>
              </a:rPr>
              <a:t>meeting</a:t>
            </a:r>
            <a:endParaRPr lang="de-DE" sz="1600" b="1" dirty="0">
              <a:solidFill>
                <a:srgbClr val="8DC63E"/>
              </a:solidFill>
              <a:latin typeface="DIN"/>
              <a:cs typeface="Times New Roman" panose="02020603050405020304" pitchFamily="18" charset="0"/>
            </a:endParaRPr>
          </a:p>
        </p:txBody>
      </p:sp>
      <p:sp>
        <p:nvSpPr>
          <p:cNvPr id="8" name="Textplatzhalter 2">
            <a:extLst>
              <a:ext uri="{FF2B5EF4-FFF2-40B4-BE49-F238E27FC236}">
                <a16:creationId xmlns:a16="http://schemas.microsoft.com/office/drawing/2014/main" id="{5EFFF10E-7832-8FA6-829C-BFD22DCFF187}"/>
              </a:ext>
            </a:extLst>
          </p:cNvPr>
          <p:cNvSpPr txBox="1">
            <a:spLocks/>
          </p:cNvSpPr>
          <p:nvPr userDrawn="1"/>
        </p:nvSpPr>
        <p:spPr>
          <a:xfrm>
            <a:off x="545483" y="5035611"/>
            <a:ext cx="6636979"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8DC63E"/>
                </a:solidFill>
                <a:latin typeface="DIN"/>
                <a:cs typeface="Times New Roman" panose="02020603050405020304" pitchFamily="18" charset="0"/>
              </a:rPr>
              <a:t>Agenda</a:t>
            </a:r>
          </a:p>
        </p:txBody>
      </p:sp>
      <p:sp>
        <p:nvSpPr>
          <p:cNvPr id="9" name="Textplatzhalter 11">
            <a:extLst>
              <a:ext uri="{FF2B5EF4-FFF2-40B4-BE49-F238E27FC236}">
                <a16:creationId xmlns:a16="http://schemas.microsoft.com/office/drawing/2014/main" id="{DB1C8EA4-658D-F5ED-FF89-F9ED72C371D2}"/>
              </a:ext>
            </a:extLst>
          </p:cNvPr>
          <p:cNvSpPr>
            <a:spLocks noGrp="1"/>
          </p:cNvSpPr>
          <p:nvPr>
            <p:ph type="body" sz="quarter" idx="12" hasCustomPrompt="1"/>
          </p:nvPr>
        </p:nvSpPr>
        <p:spPr>
          <a:xfrm>
            <a:off x="545482" y="5405742"/>
            <a:ext cx="6636978" cy="1559967"/>
          </a:xfrm>
          <a:prstGeom prst="rect">
            <a:avLst/>
          </a:prstGeom>
        </p:spPr>
        <p:txBody>
          <a:bodyPr/>
          <a:lstStyle>
            <a:lvl1pPr marL="444500" indent="-285750">
              <a:buFont typeface="Symbol" panose="05050102010706020507" pitchFamily="18" charset="2"/>
              <a:buChar char="-"/>
              <a:defRPr sz="1400">
                <a:latin typeface="+mn-lt"/>
              </a:defRPr>
            </a:lvl1pPr>
            <a:lvl5pPr marL="1511869" indent="0">
              <a:buNone/>
              <a:defRPr/>
            </a:lvl5pPr>
          </a:lstStyle>
          <a:p>
            <a:pPr marL="642938" marR="0" lvl="0" indent="-285750" algn="l" defTabSz="457200" rtl="0" eaLnBrk="1" fontAlgn="auto" latinLnBrk="0" hangingPunct="1">
              <a:lnSpc>
                <a:spcPct val="107000"/>
              </a:lnSpc>
              <a:spcBef>
                <a:spcPts val="0"/>
              </a:spcBef>
              <a:spcAft>
                <a:spcPts val="800"/>
              </a:spcAft>
              <a:buClrTx/>
              <a:buSzTx/>
              <a:tabLst/>
              <a:defRPr/>
            </a:pPr>
            <a:r>
              <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 15’ </a:t>
            </a:r>
            <a:r>
              <a:rPr kumimoji="0" lang="de-DE" sz="1400" b="0" i="0" u="none" strike="noStrike" kern="1200" cap="none" spc="0" normalizeH="0" baseline="0" noProof="0" dirty="0" err="1">
                <a:ln>
                  <a:noFill/>
                </a:ln>
                <a:solidFill>
                  <a:prstClr val="black"/>
                </a:solidFill>
                <a:effectLst/>
                <a:uLnTx/>
                <a:uFillTx/>
                <a:latin typeface="DIN"/>
                <a:ea typeface="Calibri" panose="020F0502020204030204" pitchFamily="34" charset="0"/>
                <a:cs typeface="Times New Roman" panose="02020603050405020304" pitchFamily="18" charset="0"/>
              </a:rPr>
              <a:t>Introduction</a:t>
            </a: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a:p>
            <a:pPr marL="642938" marR="0" lvl="0" indent="-285750" algn="l" defTabSz="457200" rtl="0" eaLnBrk="1" fontAlgn="auto" latinLnBrk="0" hangingPunct="1">
              <a:lnSpc>
                <a:spcPct val="107000"/>
              </a:lnSpc>
              <a:spcBef>
                <a:spcPts val="0"/>
              </a:spcBef>
              <a:spcAft>
                <a:spcPts val="800"/>
              </a:spcAft>
              <a:buClrTx/>
              <a:buSzTx/>
              <a:tabLst/>
              <a:defRPr/>
            </a:pPr>
            <a:r>
              <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 15’ Guest Speaker</a:t>
            </a:r>
          </a:p>
          <a:p>
            <a:pPr marL="642938" marR="0" lvl="0" indent="-285750" algn="l" defTabSz="457200" rtl="0" eaLnBrk="1" fontAlgn="auto" latinLnBrk="0" hangingPunct="1">
              <a:lnSpc>
                <a:spcPct val="107000"/>
              </a:lnSpc>
              <a:spcBef>
                <a:spcPts val="0"/>
              </a:spcBef>
              <a:spcAft>
                <a:spcPts val="800"/>
              </a:spcAft>
              <a:buClrTx/>
              <a:buSzTx/>
              <a:tabLst/>
              <a:defRPr/>
            </a:pPr>
            <a:r>
              <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 15’ Guest Speaker</a:t>
            </a:r>
          </a:p>
          <a:p>
            <a:pPr marL="642938" marR="0" lvl="0" indent="-285750" algn="l" defTabSz="457200" rtl="0" eaLnBrk="1" fontAlgn="auto" latinLnBrk="0" hangingPunct="1">
              <a:lnSpc>
                <a:spcPct val="107000"/>
              </a:lnSpc>
              <a:spcBef>
                <a:spcPts val="0"/>
              </a:spcBef>
              <a:spcAft>
                <a:spcPts val="800"/>
              </a:spcAft>
              <a:buClrTx/>
              <a:buSzTx/>
              <a:tabLst/>
              <a:defRPr/>
            </a:pPr>
            <a:r>
              <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 45’ Networking </a:t>
            </a:r>
            <a:r>
              <a:rPr kumimoji="0" lang="de-DE" sz="1400" b="0" i="0" u="none" strike="noStrike" kern="1200" cap="none" spc="0" normalizeH="0" baseline="0" noProof="0" dirty="0" err="1">
                <a:ln>
                  <a:noFill/>
                </a:ln>
                <a:solidFill>
                  <a:prstClr val="black"/>
                </a:solidFill>
                <a:effectLst/>
                <a:uLnTx/>
                <a:uFillTx/>
                <a:latin typeface="DIN"/>
                <a:ea typeface="Calibri" panose="020F0502020204030204" pitchFamily="34" charset="0"/>
                <a:cs typeface="Times New Roman" panose="02020603050405020304" pitchFamily="18" charset="0"/>
              </a:rPr>
              <a:t>Discussion</a:t>
            </a: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a:p>
            <a:pPr marL="642938" marR="0" lvl="0" indent="-285750" algn="l" defTabSz="457200" rtl="0" eaLnBrk="1" fontAlgn="auto" latinLnBrk="0" hangingPunct="1">
              <a:lnSpc>
                <a:spcPct val="107000"/>
              </a:lnSpc>
              <a:spcBef>
                <a:spcPts val="0"/>
              </a:spcBef>
              <a:spcAft>
                <a:spcPts val="800"/>
              </a:spcAft>
              <a:buClrTx/>
              <a:buSzTx/>
              <a:tabLst/>
              <a:defRPr/>
            </a:pP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p:txBody>
      </p:sp>
      <p:sp>
        <p:nvSpPr>
          <p:cNvPr id="12" name="Textplatzhalter 11">
            <a:extLst>
              <a:ext uri="{FF2B5EF4-FFF2-40B4-BE49-F238E27FC236}">
                <a16:creationId xmlns:a16="http://schemas.microsoft.com/office/drawing/2014/main" id="{E1E9C26E-9938-33E8-B3D6-2AF8F597AAA2}"/>
              </a:ext>
            </a:extLst>
          </p:cNvPr>
          <p:cNvSpPr>
            <a:spLocks noGrp="1"/>
          </p:cNvSpPr>
          <p:nvPr>
            <p:ph type="body" sz="quarter" idx="15" hasCustomPrompt="1"/>
          </p:nvPr>
        </p:nvSpPr>
        <p:spPr>
          <a:xfrm>
            <a:off x="566530" y="4454280"/>
            <a:ext cx="3297441" cy="347309"/>
          </a:xfrm>
          <a:prstGeom prst="rect">
            <a:avLst/>
          </a:prstGeom>
        </p:spPr>
        <p:txBody>
          <a:bodyPr>
            <a:noAutofit/>
          </a:bodyPr>
          <a:lstStyle>
            <a:lvl1pPr marL="357188" indent="0">
              <a:buNone/>
              <a:defRPr kumimoji="0" lang="de-DE" sz="1400" b="0" i="0" u="none" strike="noStrike"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defRPr>
            </a:lvl1pPr>
          </a:lstStyle>
          <a:p>
            <a:pPr marL="642938" marR="0" lvl="0" indent="-285750" defTabSz="457200" fontAlgn="auto">
              <a:lnSpc>
                <a:spcPct val="107000"/>
              </a:lnSpc>
              <a:spcBef>
                <a:spcPts val="0"/>
              </a:spcBef>
              <a:spcAft>
                <a:spcPts val="800"/>
              </a:spcAft>
              <a:buClrTx/>
              <a:buSzTx/>
              <a:tabLst/>
            </a:pPr>
            <a:r>
              <a:rPr kumimoji="0" lang="en-US"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Tuesday, 22.Nov 2022</a:t>
            </a: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p:txBody>
      </p:sp>
      <p:sp>
        <p:nvSpPr>
          <p:cNvPr id="14" name="Textplatzhalter 13">
            <a:extLst>
              <a:ext uri="{FF2B5EF4-FFF2-40B4-BE49-F238E27FC236}">
                <a16:creationId xmlns:a16="http://schemas.microsoft.com/office/drawing/2014/main" id="{247CE9F3-F1B3-F3BD-CD1E-52E49CF501DF}"/>
              </a:ext>
            </a:extLst>
          </p:cNvPr>
          <p:cNvSpPr>
            <a:spLocks noGrp="1"/>
          </p:cNvSpPr>
          <p:nvPr>
            <p:ph type="body" sz="quarter" idx="16" hasCustomPrompt="1"/>
          </p:nvPr>
        </p:nvSpPr>
        <p:spPr>
          <a:xfrm>
            <a:off x="566530" y="4047337"/>
            <a:ext cx="6636978" cy="347309"/>
          </a:xfrm>
          <a:prstGeom prst="rect">
            <a:avLst/>
          </a:prstGeom>
          <a:noFill/>
        </p:spPr>
        <p:txBody>
          <a:bodyPr>
            <a:noAutofit/>
          </a:bodyPr>
          <a:lstStyle>
            <a:lvl1pPr marL="0" indent="0">
              <a:buNone/>
              <a:defRPr lang="de-DE" sz="2000" b="1" kern="1200" dirty="0">
                <a:solidFill>
                  <a:srgbClr val="0075BF"/>
                </a:solidFill>
                <a:latin typeface="+mn-lt"/>
                <a:ea typeface="Calibri" panose="020F0502020204030204" pitchFamily="34" charset="0"/>
                <a:cs typeface="Times New Roman" panose="02020603050405020304" pitchFamily="18" charset="0"/>
              </a:defRPr>
            </a:lvl1pPr>
          </a:lstStyle>
          <a:p>
            <a:pPr marL="188984" lvl="0" indent="-188984">
              <a:lnSpc>
                <a:spcPct val="107000"/>
              </a:lnSpc>
              <a:spcAft>
                <a:spcPts val="600"/>
              </a:spcAft>
            </a:pPr>
            <a:r>
              <a:rPr lang="de-DE" b="1" dirty="0">
                <a:solidFill>
                  <a:srgbClr val="8DC63E"/>
                </a:solidFill>
                <a:latin typeface="DIN"/>
                <a:ea typeface="Calibri" panose="020F0502020204030204" pitchFamily="34" charset="0"/>
                <a:cs typeface="Times New Roman" panose="02020603050405020304" pitchFamily="18" charset="0"/>
              </a:rPr>
              <a:t>» Topic </a:t>
            </a:r>
            <a:r>
              <a:rPr lang="de-DE" b="1" dirty="0" err="1">
                <a:solidFill>
                  <a:srgbClr val="8DC63E"/>
                </a:solidFill>
                <a:latin typeface="DIN"/>
                <a:ea typeface="Calibri" panose="020F0502020204030204" pitchFamily="34" charset="0"/>
                <a:cs typeface="Times New Roman" panose="02020603050405020304" pitchFamily="18" charset="0"/>
              </a:rPr>
              <a:t>of</a:t>
            </a:r>
            <a:r>
              <a:rPr lang="de-DE" b="1" dirty="0">
                <a:solidFill>
                  <a:srgbClr val="8DC63E"/>
                </a:solidFill>
                <a:latin typeface="DIN"/>
                <a:ea typeface="Calibri" panose="020F0502020204030204" pitchFamily="34" charset="0"/>
                <a:cs typeface="Times New Roman" panose="02020603050405020304" pitchFamily="18" charset="0"/>
              </a:rPr>
              <a:t> </a:t>
            </a:r>
            <a:r>
              <a:rPr lang="de-DE" b="1" dirty="0" err="1">
                <a:solidFill>
                  <a:srgbClr val="8DC63E"/>
                </a:solidFill>
                <a:latin typeface="DIN"/>
                <a:ea typeface="Calibri" panose="020F0502020204030204" pitchFamily="34" charset="0"/>
                <a:cs typeface="Times New Roman" panose="02020603050405020304" pitchFamily="18" charset="0"/>
              </a:rPr>
              <a:t>the</a:t>
            </a:r>
            <a:r>
              <a:rPr lang="de-DE" b="1" dirty="0">
                <a:solidFill>
                  <a:srgbClr val="8DC63E"/>
                </a:solidFill>
                <a:latin typeface="DIN"/>
                <a:ea typeface="Calibri" panose="020F0502020204030204" pitchFamily="34" charset="0"/>
                <a:cs typeface="Times New Roman" panose="02020603050405020304" pitchFamily="18" charset="0"/>
              </a:rPr>
              <a:t> </a:t>
            </a:r>
            <a:r>
              <a:rPr lang="de-DE" b="1" dirty="0" err="1">
                <a:solidFill>
                  <a:srgbClr val="8DC63E"/>
                </a:solidFill>
                <a:latin typeface="DIN"/>
                <a:ea typeface="Calibri" panose="020F0502020204030204" pitchFamily="34" charset="0"/>
                <a:cs typeface="Times New Roman" panose="02020603050405020304" pitchFamily="18" charset="0"/>
              </a:rPr>
              <a:t>evening</a:t>
            </a:r>
            <a:r>
              <a:rPr lang="de-DE" b="1" dirty="0">
                <a:solidFill>
                  <a:srgbClr val="8DC63E"/>
                </a:solidFill>
                <a:latin typeface="DIN"/>
                <a:ea typeface="Calibri" panose="020F0502020204030204" pitchFamily="34" charset="0"/>
                <a:cs typeface="Times New Roman" panose="02020603050405020304" pitchFamily="18" charset="0"/>
              </a:rPr>
              <a:t> «</a:t>
            </a:r>
            <a:endParaRPr lang="de-DE" dirty="0"/>
          </a:p>
        </p:txBody>
      </p:sp>
      <p:sp>
        <p:nvSpPr>
          <p:cNvPr id="15" name="Textplatzhalter 11">
            <a:extLst>
              <a:ext uri="{FF2B5EF4-FFF2-40B4-BE49-F238E27FC236}">
                <a16:creationId xmlns:a16="http://schemas.microsoft.com/office/drawing/2014/main" id="{E16C468C-215E-06BE-097B-5EA42146AEDD}"/>
              </a:ext>
            </a:extLst>
          </p:cNvPr>
          <p:cNvSpPr>
            <a:spLocks noGrp="1"/>
          </p:cNvSpPr>
          <p:nvPr>
            <p:ph type="body" sz="quarter" idx="17" hasCustomPrompt="1"/>
          </p:nvPr>
        </p:nvSpPr>
        <p:spPr>
          <a:xfrm>
            <a:off x="3863971" y="4455260"/>
            <a:ext cx="3339537" cy="347309"/>
          </a:xfrm>
          <a:prstGeom prst="rect">
            <a:avLst/>
          </a:prstGeom>
        </p:spPr>
        <p:txBody>
          <a:bodyPr>
            <a:noAutofit/>
          </a:bodyPr>
          <a:lstStyle>
            <a:lvl1pPr marL="357188" indent="0">
              <a:buNone/>
              <a:defRPr kumimoji="0" lang="de-DE" sz="1400" b="0" i="0" u="none" strike="noStrike"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defRPr>
            </a:lvl1pPr>
          </a:lstStyle>
          <a:p>
            <a:pPr marL="642938" marR="0" lvl="0" indent="-285750" defTabSz="457200" fontAlgn="auto">
              <a:lnSpc>
                <a:spcPct val="107000"/>
              </a:lnSpc>
              <a:spcBef>
                <a:spcPts val="0"/>
              </a:spcBef>
              <a:spcAft>
                <a:spcPts val="800"/>
              </a:spcAft>
              <a:buClrTx/>
              <a:buSzTx/>
              <a:tabLst/>
            </a:pPr>
            <a:r>
              <a:rPr kumimoji="0" lang="en-US"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2 PM (Central European Time)</a:t>
            </a: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id="{439752A2-7221-39F9-4D45-5DB8B1E606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829" r="-10285" b="-1"/>
          <a:stretch/>
        </p:blipFill>
        <p:spPr>
          <a:xfrm>
            <a:off x="545482" y="9638757"/>
            <a:ext cx="1528978" cy="909500"/>
          </a:xfrm>
          <a:prstGeom prst="rect">
            <a:avLst/>
          </a:prstGeom>
        </p:spPr>
      </p:pic>
      <p:sp>
        <p:nvSpPr>
          <p:cNvPr id="2" name="Textplatzhalter 11">
            <a:extLst>
              <a:ext uri="{FF2B5EF4-FFF2-40B4-BE49-F238E27FC236}">
                <a16:creationId xmlns:a16="http://schemas.microsoft.com/office/drawing/2014/main" id="{6FFF2ABF-35AF-506C-301C-CBEF9D8412B5}"/>
              </a:ext>
            </a:extLst>
          </p:cNvPr>
          <p:cNvSpPr>
            <a:spLocks noGrp="1"/>
          </p:cNvSpPr>
          <p:nvPr>
            <p:ph type="body" sz="quarter" idx="13" hasCustomPrompt="1"/>
          </p:nvPr>
        </p:nvSpPr>
        <p:spPr>
          <a:xfrm>
            <a:off x="3575712" y="7923870"/>
            <a:ext cx="3606748" cy="704487"/>
          </a:xfrm>
          <a:prstGeom prst="rect">
            <a:avLst/>
          </a:prstGeom>
        </p:spPr>
        <p:txBody>
          <a:bodyPr>
            <a:noAutofit/>
          </a:bodyPr>
          <a:lstStyle>
            <a:lvl1pPr marL="180000" indent="0">
              <a:spcBef>
                <a:spcPts val="200"/>
              </a:spcBef>
              <a:spcAft>
                <a:spcPts val="200"/>
              </a:spcAft>
              <a:buNone/>
              <a:defRPr kumimoji="0" lang="de-DE" sz="1400" b="0" i="0" u="none" strike="noStrike" kern="1200" cap="none" spc="0" normalizeH="0" baseline="0" dirty="0">
                <a:ln>
                  <a:noFill/>
                </a:ln>
                <a:solidFill>
                  <a:prstClr val="black"/>
                </a:solidFill>
                <a:effectLst/>
                <a:uLnTx/>
                <a:uFillTx/>
                <a:latin typeface="+mn-lt"/>
                <a:ea typeface="Calibri" panose="020F0502020204030204" pitchFamily="34" charset="0"/>
                <a:cs typeface="Times New Roman" panose="02020603050405020304" pitchFamily="18" charset="0"/>
              </a:defRPr>
            </a:lvl1pPr>
            <a:lvl5pPr marL="1511869" indent="0">
              <a:buNone/>
              <a:defRPr/>
            </a:lvl5pPr>
          </a:lstStyle>
          <a:p>
            <a:pPr marL="357188" marR="0" lvl="0" indent="0" algn="l" defTabSz="457200" rtl="0" eaLnBrk="1" fontAlgn="auto" latinLnBrk="0" hangingPunct="1">
              <a:lnSpc>
                <a:spcPct val="107000"/>
              </a:lnSpc>
              <a:spcBef>
                <a:spcPts val="0"/>
              </a:spcBef>
              <a:spcAft>
                <a:spcPts val="800"/>
              </a:spcAft>
              <a:buClrTx/>
              <a:buSzTx/>
              <a:buFontTx/>
              <a:buNone/>
              <a:tabLst/>
              <a:defRPr/>
            </a:pPr>
            <a:r>
              <a:rPr lang="de-DE" sz="1400" dirty="0">
                <a:latin typeface="DIN"/>
                <a:ea typeface="Calibri" panose="020F0502020204030204" pitchFamily="34" charset="0"/>
                <a:cs typeface="Times New Roman" panose="02020603050405020304" pitchFamily="18" charset="0"/>
              </a:rPr>
              <a:t>Link</a:t>
            </a:r>
            <a:br>
              <a:rPr lang="de-DE" sz="1400" dirty="0">
                <a:latin typeface="DIN"/>
                <a:ea typeface="Calibri" panose="020F0502020204030204" pitchFamily="34" charset="0"/>
                <a:cs typeface="Times New Roman" panose="02020603050405020304" pitchFamily="18" charset="0"/>
              </a:rPr>
            </a:br>
            <a:r>
              <a:rPr lang="de-DE" sz="1400" dirty="0">
                <a:effectLst/>
                <a:latin typeface="DIN"/>
                <a:ea typeface="Calibri" panose="020F0502020204030204" pitchFamily="34" charset="0"/>
                <a:cs typeface="Times New Roman" panose="02020603050405020304" pitchFamily="18" charset="0"/>
              </a:rPr>
              <a:t>ID</a:t>
            </a:r>
            <a:br>
              <a:rPr lang="de-DE" sz="1400" dirty="0">
                <a:effectLst/>
                <a:latin typeface="DIN"/>
                <a:ea typeface="Calibri" panose="020F0502020204030204" pitchFamily="34" charset="0"/>
                <a:cs typeface="Times New Roman" panose="02020603050405020304" pitchFamily="18" charset="0"/>
              </a:rPr>
            </a:br>
            <a:r>
              <a:rPr lang="de-DE" sz="1400" dirty="0" err="1">
                <a:effectLst/>
                <a:latin typeface="DIN"/>
                <a:ea typeface="Calibri" panose="020F0502020204030204" pitchFamily="34" charset="0"/>
                <a:cs typeface="Times New Roman" panose="02020603050405020304" pitchFamily="18" charset="0"/>
              </a:rPr>
              <a:t>Passcode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664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berregionaler Stammtis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platzhalter 11">
            <a:extLst>
              <a:ext uri="{FF2B5EF4-FFF2-40B4-BE49-F238E27FC236}">
                <a16:creationId xmlns:a16="http://schemas.microsoft.com/office/drawing/2014/main" id="{2C8A8A0E-1366-89C1-66D3-A0D848C2626C}"/>
              </a:ext>
            </a:extLst>
          </p:cNvPr>
          <p:cNvSpPr>
            <a:spLocks noGrp="1"/>
          </p:cNvSpPr>
          <p:nvPr>
            <p:ph type="body" sz="quarter" idx="12" hasCustomPrompt="1"/>
          </p:nvPr>
        </p:nvSpPr>
        <p:spPr>
          <a:xfrm>
            <a:off x="545475" y="5394578"/>
            <a:ext cx="6636982" cy="1204358"/>
          </a:xfrm>
          <a:prstGeom prst="rect">
            <a:avLst/>
          </a:prstGeom>
        </p:spPr>
        <p:txBody>
          <a:bodyPr/>
          <a:lstStyle>
            <a:lvl1pPr marL="447675" indent="-282575">
              <a:spcAft>
                <a:spcPts val="400"/>
              </a:spcAft>
              <a:buFont typeface="Symbol" panose="05050102010706020507" pitchFamily="18" charset="2"/>
              <a:buChar char="-"/>
              <a:defRPr sz="1400">
                <a:latin typeface="DIN"/>
              </a:defRPr>
            </a:lvl1pPr>
            <a:lvl5pPr marL="1511869" indent="0">
              <a:buNone/>
              <a:defRPr/>
            </a:lvl5pPr>
          </a:lstStyle>
          <a:p>
            <a:pPr>
              <a:spcBef>
                <a:spcPts val="400"/>
              </a:spcBef>
            </a:pPr>
            <a:r>
              <a:rPr lang="de-DE" dirty="0"/>
              <a:t>Kurzer Einstieg in die Arbeit der Jungen DWA</a:t>
            </a:r>
          </a:p>
          <a:p>
            <a:pPr>
              <a:spcBef>
                <a:spcPts val="400"/>
              </a:spcBef>
            </a:pPr>
            <a:r>
              <a:rPr lang="de-DE" dirty="0"/>
              <a:t>Anschließende offene Diskussion &amp; Austausch</a:t>
            </a:r>
          </a:p>
        </p:txBody>
      </p:sp>
      <p:sp>
        <p:nvSpPr>
          <p:cNvPr id="3" name="Textplatzhalter 11">
            <a:extLst>
              <a:ext uri="{FF2B5EF4-FFF2-40B4-BE49-F238E27FC236}">
                <a16:creationId xmlns:a16="http://schemas.microsoft.com/office/drawing/2014/main" id="{27AD0FD3-C201-5018-385F-6735D525C624}"/>
              </a:ext>
            </a:extLst>
          </p:cNvPr>
          <p:cNvSpPr>
            <a:spLocks noGrp="1"/>
          </p:cNvSpPr>
          <p:nvPr>
            <p:ph type="body" sz="quarter" idx="14" hasCustomPrompt="1"/>
          </p:nvPr>
        </p:nvSpPr>
        <p:spPr>
          <a:xfrm>
            <a:off x="545475" y="5098851"/>
            <a:ext cx="6636973" cy="288000"/>
          </a:xfrm>
          <a:prstGeom prst="rect">
            <a:avLst/>
          </a:prstGeom>
        </p:spPr>
        <p:txBody>
          <a:bodyPr/>
          <a:lstStyle>
            <a:lvl1pPr marL="179388" indent="0">
              <a:spcAft>
                <a:spcPts val="600"/>
              </a:spcAft>
              <a:buFont typeface="Symbol" panose="05050102010706020507" pitchFamily="18" charset="2"/>
              <a:buNone/>
              <a:tabLst>
                <a:tab pos="268288" algn="l"/>
              </a:tabLst>
              <a:defRPr kumimoji="0" lang="de-DE" sz="1400" b="1"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5pPr marL="1511869" indent="0">
              <a:buNone/>
              <a:defRPr/>
            </a:lvl5pPr>
          </a:lstStyle>
          <a:p>
            <a:r>
              <a:rPr lang="de-DE" dirty="0"/>
              <a:t>Start 19:00 Uhr</a:t>
            </a:r>
          </a:p>
        </p:txBody>
      </p:sp>
      <p:sp>
        <p:nvSpPr>
          <p:cNvPr id="5" name="Textplatzhalter 11">
            <a:extLst>
              <a:ext uri="{FF2B5EF4-FFF2-40B4-BE49-F238E27FC236}">
                <a16:creationId xmlns:a16="http://schemas.microsoft.com/office/drawing/2014/main" id="{E1166CDD-8C61-1B8F-A058-2D76492D1993}"/>
              </a:ext>
            </a:extLst>
          </p:cNvPr>
          <p:cNvSpPr>
            <a:spLocks noGrp="1"/>
          </p:cNvSpPr>
          <p:nvPr>
            <p:ph type="body" sz="quarter" idx="13" hasCustomPrompt="1"/>
          </p:nvPr>
        </p:nvSpPr>
        <p:spPr>
          <a:xfrm>
            <a:off x="3575713" y="7923870"/>
            <a:ext cx="3606748" cy="704487"/>
          </a:xfrm>
          <a:prstGeom prst="rect">
            <a:avLst/>
          </a:prstGeom>
        </p:spPr>
        <p:txBody>
          <a:bodyPr>
            <a:noAutofit/>
          </a:bodyPr>
          <a:lstStyle>
            <a:lvl1pPr marL="180000" indent="0">
              <a:spcBef>
                <a:spcPts val="200"/>
              </a:spcBef>
              <a:spcAft>
                <a:spcPts val="200"/>
              </a:spcAft>
              <a:buNone/>
              <a:defRPr kumimoji="0" lang="de-DE" sz="1400" b="0" i="0" u="none" strike="noStrike" kern="1200" cap="none" spc="0" normalizeH="0" baseline="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5pPr marL="1511869" indent="0">
              <a:buNone/>
              <a:defRPr/>
            </a:lvl5pPr>
          </a:lstStyle>
          <a:p>
            <a:pPr marL="357188" marR="0" lvl="0" indent="0" algn="l" defTabSz="457200" rtl="0" eaLnBrk="1" fontAlgn="auto" latinLnBrk="0" hangingPunct="1">
              <a:lnSpc>
                <a:spcPct val="107000"/>
              </a:lnSpc>
              <a:spcBef>
                <a:spcPts val="0"/>
              </a:spcBef>
              <a:spcAft>
                <a:spcPts val="800"/>
              </a:spcAft>
              <a:buClrTx/>
              <a:buSzTx/>
              <a:buFontTx/>
              <a:buNone/>
              <a:tabLst/>
              <a:defRPr/>
            </a:pPr>
            <a:r>
              <a:rPr lang="de-DE" sz="1400" dirty="0">
                <a:latin typeface="DIN"/>
                <a:ea typeface="Calibri" panose="020F0502020204030204" pitchFamily="34" charset="0"/>
                <a:cs typeface="Times New Roman" panose="02020603050405020304" pitchFamily="18" charset="0"/>
              </a:rPr>
              <a:t>Link</a:t>
            </a:r>
            <a:br>
              <a:rPr lang="de-DE" sz="1400" dirty="0">
                <a:latin typeface="DIN"/>
                <a:ea typeface="Calibri" panose="020F0502020204030204" pitchFamily="34" charset="0"/>
                <a:cs typeface="Times New Roman" panose="02020603050405020304" pitchFamily="18" charset="0"/>
              </a:rPr>
            </a:br>
            <a:r>
              <a:rPr lang="de-DE" sz="1400" dirty="0">
                <a:effectLst/>
                <a:latin typeface="DIN"/>
                <a:ea typeface="Calibri" panose="020F0502020204030204" pitchFamily="34" charset="0"/>
                <a:cs typeface="Times New Roman" panose="02020603050405020304" pitchFamily="18" charset="0"/>
              </a:rPr>
              <a:t>ID</a:t>
            </a:r>
            <a:br>
              <a:rPr lang="de-DE" sz="1400" dirty="0">
                <a:effectLst/>
                <a:latin typeface="DIN"/>
                <a:ea typeface="Calibri" panose="020F0502020204030204" pitchFamily="34" charset="0"/>
                <a:cs typeface="Times New Roman" panose="02020603050405020304" pitchFamily="18" charset="0"/>
              </a:rPr>
            </a:br>
            <a:r>
              <a:rPr lang="de-DE" sz="1400" dirty="0" err="1">
                <a:effectLst/>
                <a:latin typeface="DIN"/>
                <a:ea typeface="Calibri" panose="020F0502020204030204" pitchFamily="34" charset="0"/>
                <a:cs typeface="Times New Roman" panose="02020603050405020304" pitchFamily="18" charset="0"/>
              </a:rPr>
              <a:t>Passcode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B1EBAFC4-A223-6244-0889-C3E41CB5D268}"/>
              </a:ext>
            </a:extLst>
          </p:cNvPr>
          <p:cNvSpPr txBox="1"/>
          <p:nvPr userDrawn="1"/>
        </p:nvSpPr>
        <p:spPr>
          <a:xfrm>
            <a:off x="3779837" y="7543800"/>
            <a:ext cx="3402626"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Zugang zum Meeting</a:t>
            </a:r>
          </a:p>
        </p:txBody>
      </p:sp>
      <p:sp>
        <p:nvSpPr>
          <p:cNvPr id="7" name="Textplatzhalter 2">
            <a:extLst>
              <a:ext uri="{FF2B5EF4-FFF2-40B4-BE49-F238E27FC236}">
                <a16:creationId xmlns:a16="http://schemas.microsoft.com/office/drawing/2014/main" id="{12CDF714-A942-7030-E11B-2641D0AA3B92}"/>
              </a:ext>
            </a:extLst>
          </p:cNvPr>
          <p:cNvSpPr txBox="1">
            <a:spLocks/>
          </p:cNvSpPr>
          <p:nvPr userDrawn="1"/>
        </p:nvSpPr>
        <p:spPr>
          <a:xfrm>
            <a:off x="545475" y="4139726"/>
            <a:ext cx="6636973" cy="491623"/>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9388" indent="0">
              <a:lnSpc>
                <a:spcPct val="107000"/>
              </a:lnSpc>
              <a:spcAft>
                <a:spcPts val="600"/>
              </a:spcAft>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Interessierte, neue Mitglieder und alle die Fragen rund um die Junge DWA haben.</a:t>
            </a:r>
            <a:endParaRPr kumimoji="0" lang="de-DE" sz="1300" b="0" i="0" u="none" strike="noStrike" kern="1200" cap="none" spc="0" normalizeH="0" baseline="0" dirty="0">
              <a:ln>
                <a:noFill/>
              </a:ln>
              <a:solidFill>
                <a:prstClr val="black"/>
              </a:solidFill>
              <a:effectLst/>
              <a:uLnTx/>
              <a:uFillTx/>
              <a:latin typeface="DIN"/>
              <a:cs typeface="Times New Roman" panose="02020603050405020304" pitchFamily="18" charset="0"/>
            </a:endParaRPr>
          </a:p>
          <a:p>
            <a:pPr>
              <a:lnSpc>
                <a:spcPct val="107000"/>
              </a:lnSpc>
              <a:spcAft>
                <a:spcPts val="600"/>
              </a:spcAft>
            </a:pPr>
            <a:endParaRPr lang="de-DE"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98D62ED1-F65D-7A22-D8FC-9FCC13187A7D}"/>
              </a:ext>
            </a:extLst>
          </p:cNvPr>
          <p:cNvSpPr txBox="1"/>
          <p:nvPr userDrawn="1"/>
        </p:nvSpPr>
        <p:spPr>
          <a:xfrm>
            <a:off x="545475" y="3797652"/>
            <a:ext cx="6628075"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Zielgruppe</a:t>
            </a:r>
          </a:p>
        </p:txBody>
      </p:sp>
      <p:sp>
        <p:nvSpPr>
          <p:cNvPr id="9" name="Textplatzhalter 2">
            <a:extLst>
              <a:ext uri="{FF2B5EF4-FFF2-40B4-BE49-F238E27FC236}">
                <a16:creationId xmlns:a16="http://schemas.microsoft.com/office/drawing/2014/main" id="{E73BADB1-E3B1-4CC0-8F93-7A2EBA1EBDCE}"/>
              </a:ext>
            </a:extLst>
          </p:cNvPr>
          <p:cNvSpPr txBox="1">
            <a:spLocks/>
          </p:cNvSpPr>
          <p:nvPr userDrawn="1"/>
        </p:nvSpPr>
        <p:spPr>
          <a:xfrm>
            <a:off x="545475" y="4672294"/>
            <a:ext cx="6636979"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8DC63E"/>
                </a:solidFill>
                <a:latin typeface="DIN"/>
                <a:cs typeface="Times New Roman" panose="02020603050405020304" pitchFamily="18" charset="0"/>
              </a:rPr>
              <a:t>Programm</a:t>
            </a:r>
          </a:p>
        </p:txBody>
      </p:sp>
      <p:sp>
        <p:nvSpPr>
          <p:cNvPr id="4" name="Ellipse 3">
            <a:extLst>
              <a:ext uri="{FF2B5EF4-FFF2-40B4-BE49-F238E27FC236}">
                <a16:creationId xmlns:a16="http://schemas.microsoft.com/office/drawing/2014/main" id="{48592996-E56D-270D-EA58-228C382A9D20}"/>
              </a:ext>
            </a:extLst>
          </p:cNvPr>
          <p:cNvSpPr/>
          <p:nvPr userDrawn="1"/>
        </p:nvSpPr>
        <p:spPr>
          <a:xfrm>
            <a:off x="6024200" y="2521187"/>
            <a:ext cx="1980000" cy="1980000"/>
          </a:xfrm>
          <a:prstGeom prst="ellipse">
            <a:avLst/>
          </a:prstGeom>
          <a:solidFill>
            <a:srgbClr val="94C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9">
            <a:extLst>
              <a:ext uri="{FF2B5EF4-FFF2-40B4-BE49-F238E27FC236}">
                <a16:creationId xmlns:a16="http://schemas.microsoft.com/office/drawing/2014/main" id="{2207789B-EFD3-C17E-09F6-ABA3BF2130C8}"/>
              </a:ext>
            </a:extLst>
          </p:cNvPr>
          <p:cNvSpPr>
            <a:spLocks noGrp="1"/>
          </p:cNvSpPr>
          <p:nvPr>
            <p:ph type="body" sz="quarter" idx="18" hasCustomPrompt="1"/>
          </p:nvPr>
        </p:nvSpPr>
        <p:spPr>
          <a:xfrm>
            <a:off x="6163375" y="3023211"/>
            <a:ext cx="1247359" cy="1004887"/>
          </a:xfrm>
          <a:prstGeom prst="rect">
            <a:avLst/>
          </a:prstGeom>
        </p:spPr>
        <p:txBody>
          <a:bodyPr anchor="ctr"/>
          <a:lstStyle>
            <a:lvl1pPr marL="0" indent="0" algn="ctr">
              <a:lnSpc>
                <a:spcPct val="100000"/>
              </a:lnSpc>
              <a:spcBef>
                <a:spcPts val="300"/>
              </a:spcBef>
              <a:buNone/>
              <a:defRPr sz="2400" b="1">
                <a:solidFill>
                  <a:schemeClr val="bg1"/>
                </a:solidFill>
              </a:defRPr>
            </a:lvl1pPr>
          </a:lstStyle>
          <a:p>
            <a:pPr lvl="0"/>
            <a:r>
              <a:rPr lang="de-DE" dirty="0"/>
              <a:t>01. Sep</a:t>
            </a:r>
          </a:p>
          <a:p>
            <a:pPr lvl="0"/>
            <a:r>
              <a:rPr lang="de-DE" dirty="0"/>
              <a:t>2023</a:t>
            </a:r>
          </a:p>
        </p:txBody>
      </p:sp>
      <p:grpSp>
        <p:nvGrpSpPr>
          <p:cNvPr id="11" name="Gruppieren 10">
            <a:extLst>
              <a:ext uri="{FF2B5EF4-FFF2-40B4-BE49-F238E27FC236}">
                <a16:creationId xmlns:a16="http://schemas.microsoft.com/office/drawing/2014/main" id="{D931FB79-C83E-241F-E217-192FAB5DE83C}"/>
              </a:ext>
            </a:extLst>
          </p:cNvPr>
          <p:cNvGrpSpPr/>
          <p:nvPr userDrawn="1"/>
        </p:nvGrpSpPr>
        <p:grpSpPr>
          <a:xfrm>
            <a:off x="4826000" y="9222975"/>
            <a:ext cx="1518009" cy="1264920"/>
            <a:chOff x="4826000" y="9222975"/>
            <a:chExt cx="1518009" cy="1264920"/>
          </a:xfrm>
        </p:grpSpPr>
        <p:pic>
          <p:nvPicPr>
            <p:cNvPr id="12" name="Grafik 11" descr="Ein Bild, das Text, Screenshot, Muster, Quadrat enthält.&#10;&#10;Automatisch generierte Beschreibung">
              <a:hlinkClick r:id="rId3" tooltip="Zum Interessenten-Zugang"/>
              <a:extLst>
                <a:ext uri="{FF2B5EF4-FFF2-40B4-BE49-F238E27FC236}">
                  <a16:creationId xmlns:a16="http://schemas.microsoft.com/office/drawing/2014/main" id="{5316FEFF-27F1-2717-7746-13F62EA6AFF6}"/>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71002" y="9377342"/>
              <a:ext cx="773007" cy="1110553"/>
            </a:xfrm>
            <a:prstGeom prst="rect">
              <a:avLst/>
            </a:prstGeom>
          </p:spPr>
        </p:pic>
        <p:sp>
          <p:nvSpPr>
            <p:cNvPr id="13" name="Rechteck: abgerundete Ecken 12">
              <a:extLst>
                <a:ext uri="{FF2B5EF4-FFF2-40B4-BE49-F238E27FC236}">
                  <a16:creationId xmlns:a16="http://schemas.microsoft.com/office/drawing/2014/main" id="{860902CC-01AB-AE23-54A2-4691208945D0}"/>
                </a:ext>
              </a:extLst>
            </p:cNvPr>
            <p:cNvSpPr/>
            <p:nvPr/>
          </p:nvSpPr>
          <p:spPr>
            <a:xfrm>
              <a:off x="4826000" y="9222975"/>
              <a:ext cx="1518009" cy="405219"/>
            </a:xfrm>
            <a:prstGeom prst="roundRect">
              <a:avLst/>
            </a:prstGeom>
            <a:solidFill>
              <a:srgbClr val="1D4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dirty="0"/>
                <a:t>Interessenten-Zugang DWAdirekt</a:t>
              </a:r>
            </a:p>
          </p:txBody>
        </p:sp>
      </p:grpSp>
    </p:spTree>
    <p:extLst>
      <p:ext uri="{BB962C8B-B14F-4D97-AF65-F5344CB8AC3E}">
        <p14:creationId xmlns:p14="http://schemas.microsoft.com/office/powerpoint/2010/main" val="269638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Überregionaler Stammtis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Rechteck 63">
            <a:extLst>
              <a:ext uri="{FF2B5EF4-FFF2-40B4-BE49-F238E27FC236}">
                <a16:creationId xmlns:a16="http://schemas.microsoft.com/office/drawing/2014/main" id="{F59BA8B5-BCF8-9550-71CA-B7A010541A90}"/>
              </a:ext>
            </a:extLst>
          </p:cNvPr>
          <p:cNvSpPr/>
          <p:nvPr userDrawn="1"/>
        </p:nvSpPr>
        <p:spPr>
          <a:xfrm>
            <a:off x="186293" y="2651760"/>
            <a:ext cx="5001430" cy="6804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5" name="Gruppieren 24">
            <a:extLst>
              <a:ext uri="{FF2B5EF4-FFF2-40B4-BE49-F238E27FC236}">
                <a16:creationId xmlns:a16="http://schemas.microsoft.com/office/drawing/2014/main" id="{031E9484-26CC-144C-C2F9-0DBE6693B8CE}"/>
              </a:ext>
            </a:extLst>
          </p:cNvPr>
          <p:cNvGrpSpPr/>
          <p:nvPr userDrawn="1"/>
        </p:nvGrpSpPr>
        <p:grpSpPr>
          <a:xfrm>
            <a:off x="319521" y="7873423"/>
            <a:ext cx="892059" cy="1272830"/>
            <a:chOff x="319521" y="7873423"/>
            <a:chExt cx="892059" cy="1272830"/>
          </a:xfrm>
        </p:grpSpPr>
        <p:sp>
          <p:nvSpPr>
            <p:cNvPr id="22" name="Gleichschenkliges Dreieck 21">
              <a:extLst>
                <a:ext uri="{FF2B5EF4-FFF2-40B4-BE49-F238E27FC236}">
                  <a16:creationId xmlns:a16="http://schemas.microsoft.com/office/drawing/2014/main" id="{DD71FFB5-667A-09D9-ED0F-6EC0E14FD7D7}"/>
                </a:ext>
              </a:extLst>
            </p:cNvPr>
            <p:cNvSpPr/>
            <p:nvPr userDrawn="1"/>
          </p:nvSpPr>
          <p:spPr>
            <a:xfrm>
              <a:off x="319521" y="8214603"/>
              <a:ext cx="892059" cy="931650"/>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Gleichschenkliges Dreieck 22">
              <a:extLst>
                <a:ext uri="{FF2B5EF4-FFF2-40B4-BE49-F238E27FC236}">
                  <a16:creationId xmlns:a16="http://schemas.microsoft.com/office/drawing/2014/main" id="{1EF71ADC-5D5E-A4A7-9D45-F5F72C7AD3A8}"/>
                </a:ext>
              </a:extLst>
            </p:cNvPr>
            <p:cNvSpPr/>
            <p:nvPr userDrawn="1"/>
          </p:nvSpPr>
          <p:spPr>
            <a:xfrm>
              <a:off x="426116" y="8020696"/>
              <a:ext cx="678868" cy="644652"/>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Gleichschenkliges Dreieck 23">
              <a:extLst>
                <a:ext uri="{FF2B5EF4-FFF2-40B4-BE49-F238E27FC236}">
                  <a16:creationId xmlns:a16="http://schemas.microsoft.com/office/drawing/2014/main" id="{C839363D-017E-BA77-7D60-C3E413A9F428}"/>
                </a:ext>
              </a:extLst>
            </p:cNvPr>
            <p:cNvSpPr/>
            <p:nvPr userDrawn="1"/>
          </p:nvSpPr>
          <p:spPr>
            <a:xfrm>
              <a:off x="442325" y="7873423"/>
              <a:ext cx="678868" cy="43177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Textfeld 10">
            <a:extLst>
              <a:ext uri="{FF2B5EF4-FFF2-40B4-BE49-F238E27FC236}">
                <a16:creationId xmlns:a16="http://schemas.microsoft.com/office/drawing/2014/main" id="{94DA83DE-7D22-B4A1-6587-8A72C2C6AABD}"/>
              </a:ext>
            </a:extLst>
          </p:cNvPr>
          <p:cNvSpPr txBox="1"/>
          <p:nvPr userDrawn="1"/>
        </p:nvSpPr>
        <p:spPr>
          <a:xfrm>
            <a:off x="414154" y="2099368"/>
            <a:ext cx="6105916" cy="652358"/>
          </a:xfrm>
          <a:prstGeom prst="rect">
            <a:avLst/>
          </a:prstGeom>
          <a:solidFill>
            <a:schemeClr val="bg1"/>
          </a:solidFill>
        </p:spPr>
        <p:txBody>
          <a:bodyPr wrap="square">
            <a:spAutoFit/>
          </a:bodyPr>
          <a:lstStyle/>
          <a:p>
            <a:pPr marL="180340" indent="-180340" algn="l">
              <a:lnSpc>
                <a:spcPct val="107000"/>
              </a:lnSpc>
              <a:spcAft>
                <a:spcPts val="800"/>
              </a:spcAft>
            </a:pPr>
            <a:r>
              <a:rPr lang="de-DE" sz="3600" b="1" u="none" kern="1200" dirty="0">
                <a:solidFill>
                  <a:srgbClr val="0075BF"/>
                </a:solidFill>
                <a:latin typeface="Roboto Light" panose="02000000000000000000" pitchFamily="2" charset="0"/>
                <a:ea typeface="Roboto Light" panose="02000000000000000000" pitchFamily="2" charset="0"/>
                <a:cs typeface="+mn-cs"/>
              </a:rPr>
              <a:t>Weihnachtsstammtisch</a:t>
            </a:r>
          </a:p>
        </p:txBody>
      </p:sp>
      <p:sp>
        <p:nvSpPr>
          <p:cNvPr id="2" name="Textplatzhalter 11">
            <a:extLst>
              <a:ext uri="{FF2B5EF4-FFF2-40B4-BE49-F238E27FC236}">
                <a16:creationId xmlns:a16="http://schemas.microsoft.com/office/drawing/2014/main" id="{2C8A8A0E-1366-89C1-66D3-A0D848C2626C}"/>
              </a:ext>
            </a:extLst>
          </p:cNvPr>
          <p:cNvSpPr>
            <a:spLocks noGrp="1"/>
          </p:cNvSpPr>
          <p:nvPr>
            <p:ph type="body" sz="quarter" idx="12" hasCustomPrompt="1"/>
          </p:nvPr>
        </p:nvSpPr>
        <p:spPr>
          <a:xfrm>
            <a:off x="545475" y="5394578"/>
            <a:ext cx="4850935" cy="1204358"/>
          </a:xfrm>
          <a:prstGeom prst="rect">
            <a:avLst/>
          </a:prstGeom>
        </p:spPr>
        <p:txBody>
          <a:bodyPr/>
          <a:lstStyle>
            <a:lvl1pPr marL="447675" indent="-282575">
              <a:spcAft>
                <a:spcPts val="400"/>
              </a:spcAft>
              <a:buFont typeface="Symbol" panose="05050102010706020507" pitchFamily="18" charset="2"/>
              <a:buChar char="-"/>
              <a:defRPr sz="1400">
                <a:latin typeface="DIN"/>
              </a:defRPr>
            </a:lvl1pPr>
            <a:lvl5pPr marL="1511869" indent="0">
              <a:buNone/>
              <a:defRPr/>
            </a:lvl5pPr>
          </a:lstStyle>
          <a:p>
            <a:pPr>
              <a:spcBef>
                <a:spcPts val="400"/>
              </a:spcBef>
            </a:pPr>
            <a:r>
              <a:rPr lang="de-DE" dirty="0"/>
              <a:t>Kurzer Einstieg in die Arbeit der Jungen DWA</a:t>
            </a:r>
          </a:p>
          <a:p>
            <a:pPr>
              <a:spcBef>
                <a:spcPts val="400"/>
              </a:spcBef>
            </a:pPr>
            <a:r>
              <a:rPr lang="de-DE" dirty="0"/>
              <a:t>Anschließende offene Diskussion &amp; Austausch</a:t>
            </a:r>
          </a:p>
        </p:txBody>
      </p:sp>
      <p:sp>
        <p:nvSpPr>
          <p:cNvPr id="3" name="Textplatzhalter 11">
            <a:extLst>
              <a:ext uri="{FF2B5EF4-FFF2-40B4-BE49-F238E27FC236}">
                <a16:creationId xmlns:a16="http://schemas.microsoft.com/office/drawing/2014/main" id="{27AD0FD3-C201-5018-385F-6735D525C624}"/>
              </a:ext>
            </a:extLst>
          </p:cNvPr>
          <p:cNvSpPr>
            <a:spLocks noGrp="1"/>
          </p:cNvSpPr>
          <p:nvPr>
            <p:ph type="body" sz="quarter" idx="14" hasCustomPrompt="1"/>
          </p:nvPr>
        </p:nvSpPr>
        <p:spPr>
          <a:xfrm>
            <a:off x="545475" y="5098851"/>
            <a:ext cx="4850935" cy="288000"/>
          </a:xfrm>
          <a:prstGeom prst="rect">
            <a:avLst/>
          </a:prstGeom>
        </p:spPr>
        <p:txBody>
          <a:bodyPr/>
          <a:lstStyle>
            <a:lvl1pPr marL="179388" indent="0">
              <a:spcAft>
                <a:spcPts val="600"/>
              </a:spcAft>
              <a:buFont typeface="Symbol" panose="05050102010706020507" pitchFamily="18" charset="2"/>
              <a:buNone/>
              <a:tabLst>
                <a:tab pos="268288" algn="l"/>
              </a:tabLst>
              <a:defRPr kumimoji="0" lang="de-DE" sz="1400" b="1"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5pPr marL="1511869" indent="0">
              <a:buNone/>
              <a:defRPr/>
            </a:lvl5pPr>
          </a:lstStyle>
          <a:p>
            <a:r>
              <a:rPr lang="de-DE" dirty="0"/>
              <a:t>Start 19:00 Uhr</a:t>
            </a:r>
          </a:p>
        </p:txBody>
      </p:sp>
      <p:sp>
        <p:nvSpPr>
          <p:cNvPr id="5" name="Textplatzhalter 11">
            <a:extLst>
              <a:ext uri="{FF2B5EF4-FFF2-40B4-BE49-F238E27FC236}">
                <a16:creationId xmlns:a16="http://schemas.microsoft.com/office/drawing/2014/main" id="{E1166CDD-8C61-1B8F-A058-2D76492D1993}"/>
              </a:ext>
            </a:extLst>
          </p:cNvPr>
          <p:cNvSpPr>
            <a:spLocks noGrp="1"/>
          </p:cNvSpPr>
          <p:nvPr>
            <p:ph type="body" sz="quarter" idx="13" hasCustomPrompt="1"/>
          </p:nvPr>
        </p:nvSpPr>
        <p:spPr>
          <a:xfrm>
            <a:off x="3575713" y="7923870"/>
            <a:ext cx="3606748" cy="704487"/>
          </a:xfrm>
          <a:prstGeom prst="rect">
            <a:avLst/>
          </a:prstGeom>
        </p:spPr>
        <p:txBody>
          <a:bodyPr>
            <a:noAutofit/>
          </a:bodyPr>
          <a:lstStyle>
            <a:lvl1pPr marL="180000" indent="0">
              <a:spcBef>
                <a:spcPts val="200"/>
              </a:spcBef>
              <a:spcAft>
                <a:spcPts val="200"/>
              </a:spcAft>
              <a:buNone/>
              <a:defRPr kumimoji="0" lang="de-DE" sz="1400" b="0" i="0" u="none" strike="noStrike" kern="1200" cap="none" spc="0" normalizeH="0" baseline="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5pPr marL="1511869" indent="0">
              <a:buNone/>
              <a:defRPr/>
            </a:lvl5pPr>
          </a:lstStyle>
          <a:p>
            <a:pPr marL="357188" marR="0" lvl="0" indent="0" algn="l" defTabSz="457200" rtl="0" eaLnBrk="1" fontAlgn="auto" latinLnBrk="0" hangingPunct="1">
              <a:lnSpc>
                <a:spcPct val="107000"/>
              </a:lnSpc>
              <a:spcBef>
                <a:spcPts val="0"/>
              </a:spcBef>
              <a:spcAft>
                <a:spcPts val="800"/>
              </a:spcAft>
              <a:buClrTx/>
              <a:buSzTx/>
              <a:buFontTx/>
              <a:buNone/>
              <a:tabLst/>
              <a:defRPr/>
            </a:pPr>
            <a:r>
              <a:rPr lang="de-DE" sz="1400" dirty="0">
                <a:latin typeface="DIN"/>
                <a:ea typeface="Calibri" panose="020F0502020204030204" pitchFamily="34" charset="0"/>
                <a:cs typeface="Times New Roman" panose="02020603050405020304" pitchFamily="18" charset="0"/>
              </a:rPr>
              <a:t>Link</a:t>
            </a:r>
            <a:br>
              <a:rPr lang="de-DE" sz="1400" dirty="0">
                <a:latin typeface="DIN"/>
                <a:ea typeface="Calibri" panose="020F0502020204030204" pitchFamily="34" charset="0"/>
                <a:cs typeface="Times New Roman" panose="02020603050405020304" pitchFamily="18" charset="0"/>
              </a:rPr>
            </a:br>
            <a:r>
              <a:rPr lang="de-DE" sz="1400" dirty="0">
                <a:effectLst/>
                <a:latin typeface="DIN"/>
                <a:ea typeface="Calibri" panose="020F0502020204030204" pitchFamily="34" charset="0"/>
                <a:cs typeface="Times New Roman" panose="02020603050405020304" pitchFamily="18" charset="0"/>
              </a:rPr>
              <a:t>ID</a:t>
            </a:r>
            <a:br>
              <a:rPr lang="de-DE" sz="1400" dirty="0">
                <a:effectLst/>
                <a:latin typeface="DIN"/>
                <a:ea typeface="Calibri" panose="020F0502020204030204" pitchFamily="34" charset="0"/>
                <a:cs typeface="Times New Roman" panose="02020603050405020304" pitchFamily="18" charset="0"/>
              </a:rPr>
            </a:br>
            <a:r>
              <a:rPr lang="de-DE" sz="1400" dirty="0" err="1">
                <a:effectLst/>
                <a:latin typeface="DIN"/>
                <a:ea typeface="Calibri" panose="020F0502020204030204" pitchFamily="34" charset="0"/>
                <a:cs typeface="Times New Roman" panose="02020603050405020304" pitchFamily="18" charset="0"/>
              </a:rPr>
              <a:t>Passcode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B1EBAFC4-A223-6244-0889-C3E41CB5D268}"/>
              </a:ext>
            </a:extLst>
          </p:cNvPr>
          <p:cNvSpPr txBox="1"/>
          <p:nvPr userDrawn="1"/>
        </p:nvSpPr>
        <p:spPr>
          <a:xfrm>
            <a:off x="3779837" y="7543800"/>
            <a:ext cx="3402626"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Zugang zum Meeting</a:t>
            </a:r>
          </a:p>
        </p:txBody>
      </p:sp>
      <p:sp>
        <p:nvSpPr>
          <p:cNvPr id="7" name="Textplatzhalter 2">
            <a:extLst>
              <a:ext uri="{FF2B5EF4-FFF2-40B4-BE49-F238E27FC236}">
                <a16:creationId xmlns:a16="http://schemas.microsoft.com/office/drawing/2014/main" id="{12CDF714-A942-7030-E11B-2641D0AA3B92}"/>
              </a:ext>
            </a:extLst>
          </p:cNvPr>
          <p:cNvSpPr txBox="1">
            <a:spLocks/>
          </p:cNvSpPr>
          <p:nvPr userDrawn="1"/>
        </p:nvSpPr>
        <p:spPr>
          <a:xfrm>
            <a:off x="545475" y="4139726"/>
            <a:ext cx="6636973" cy="491623"/>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9388" indent="0">
              <a:lnSpc>
                <a:spcPct val="107000"/>
              </a:lnSpc>
              <a:spcAft>
                <a:spcPts val="600"/>
              </a:spcAft>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Interessierte, neue Mitglieder und alle die Fragen rund um die Junge DWA haben.</a:t>
            </a:r>
            <a:endParaRPr kumimoji="0" lang="de-DE" sz="1300" b="0" i="0" u="none" strike="noStrike" kern="1200" cap="none" spc="0" normalizeH="0" baseline="0" dirty="0">
              <a:ln>
                <a:noFill/>
              </a:ln>
              <a:solidFill>
                <a:prstClr val="black"/>
              </a:solidFill>
              <a:effectLst/>
              <a:uLnTx/>
              <a:uFillTx/>
              <a:latin typeface="DIN"/>
              <a:cs typeface="Times New Roman" panose="02020603050405020304" pitchFamily="18" charset="0"/>
            </a:endParaRPr>
          </a:p>
          <a:p>
            <a:pPr>
              <a:lnSpc>
                <a:spcPct val="107000"/>
              </a:lnSpc>
              <a:spcAft>
                <a:spcPts val="600"/>
              </a:spcAft>
            </a:pPr>
            <a:endParaRPr lang="de-DE"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98D62ED1-F65D-7A22-D8FC-9FCC13187A7D}"/>
              </a:ext>
            </a:extLst>
          </p:cNvPr>
          <p:cNvSpPr txBox="1"/>
          <p:nvPr userDrawn="1"/>
        </p:nvSpPr>
        <p:spPr>
          <a:xfrm>
            <a:off x="545475" y="3797652"/>
            <a:ext cx="6628075" cy="344069"/>
          </a:xfrm>
          <a:prstGeom prst="rect">
            <a:avLst/>
          </a:prstGeom>
          <a:noFill/>
        </p:spPr>
        <p:txBody>
          <a:bodyPr wrap="square">
            <a:spAutoFit/>
          </a:bodyPr>
          <a:lstStyle/>
          <a:p>
            <a:pPr defTabSz="755934">
              <a:lnSpc>
                <a:spcPct val="107000"/>
              </a:lnSpc>
              <a:spcBef>
                <a:spcPts val="827"/>
              </a:spcBef>
              <a:spcAft>
                <a:spcPts val="600"/>
              </a:spcAft>
            </a:pPr>
            <a:r>
              <a:rPr lang="de-DE" sz="1600" b="1" dirty="0">
                <a:solidFill>
                  <a:srgbClr val="8DC63E"/>
                </a:solidFill>
                <a:latin typeface="DIN"/>
                <a:cs typeface="Times New Roman" panose="02020603050405020304" pitchFamily="18" charset="0"/>
              </a:rPr>
              <a:t>Zielgruppe</a:t>
            </a:r>
          </a:p>
        </p:txBody>
      </p:sp>
      <p:sp>
        <p:nvSpPr>
          <p:cNvPr id="9" name="Textplatzhalter 2">
            <a:extLst>
              <a:ext uri="{FF2B5EF4-FFF2-40B4-BE49-F238E27FC236}">
                <a16:creationId xmlns:a16="http://schemas.microsoft.com/office/drawing/2014/main" id="{E73BADB1-E3B1-4CC0-8F93-7A2EBA1EBDCE}"/>
              </a:ext>
            </a:extLst>
          </p:cNvPr>
          <p:cNvSpPr txBox="1">
            <a:spLocks/>
          </p:cNvSpPr>
          <p:nvPr userDrawn="1"/>
        </p:nvSpPr>
        <p:spPr>
          <a:xfrm>
            <a:off x="545475" y="4672294"/>
            <a:ext cx="6636979" cy="38007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b="1" dirty="0">
                <a:solidFill>
                  <a:srgbClr val="8DC63E"/>
                </a:solidFill>
                <a:latin typeface="DIN"/>
                <a:cs typeface="Times New Roman" panose="02020603050405020304" pitchFamily="18" charset="0"/>
              </a:rPr>
              <a:t>Programm</a:t>
            </a:r>
          </a:p>
        </p:txBody>
      </p:sp>
      <p:sp>
        <p:nvSpPr>
          <p:cNvPr id="4" name="Ellipse 3">
            <a:extLst>
              <a:ext uri="{FF2B5EF4-FFF2-40B4-BE49-F238E27FC236}">
                <a16:creationId xmlns:a16="http://schemas.microsoft.com/office/drawing/2014/main" id="{48592996-E56D-270D-EA58-228C382A9D20}"/>
              </a:ext>
            </a:extLst>
          </p:cNvPr>
          <p:cNvSpPr/>
          <p:nvPr userDrawn="1"/>
        </p:nvSpPr>
        <p:spPr>
          <a:xfrm>
            <a:off x="6024200" y="2521187"/>
            <a:ext cx="1980000" cy="1980000"/>
          </a:xfrm>
          <a:prstGeom prst="ellipse">
            <a:avLst/>
          </a:prstGeom>
          <a:solidFill>
            <a:srgbClr val="94C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9">
            <a:extLst>
              <a:ext uri="{FF2B5EF4-FFF2-40B4-BE49-F238E27FC236}">
                <a16:creationId xmlns:a16="http://schemas.microsoft.com/office/drawing/2014/main" id="{2207789B-EFD3-C17E-09F6-ABA3BF2130C8}"/>
              </a:ext>
            </a:extLst>
          </p:cNvPr>
          <p:cNvSpPr>
            <a:spLocks noGrp="1"/>
          </p:cNvSpPr>
          <p:nvPr>
            <p:ph type="body" sz="quarter" idx="18" hasCustomPrompt="1"/>
          </p:nvPr>
        </p:nvSpPr>
        <p:spPr>
          <a:xfrm>
            <a:off x="6163375" y="3023211"/>
            <a:ext cx="1247359" cy="1004887"/>
          </a:xfrm>
          <a:prstGeom prst="rect">
            <a:avLst/>
          </a:prstGeom>
        </p:spPr>
        <p:txBody>
          <a:bodyPr anchor="ctr"/>
          <a:lstStyle>
            <a:lvl1pPr marL="0" indent="0" algn="ctr">
              <a:lnSpc>
                <a:spcPct val="100000"/>
              </a:lnSpc>
              <a:spcBef>
                <a:spcPts val="300"/>
              </a:spcBef>
              <a:buNone/>
              <a:defRPr sz="2400" b="1">
                <a:solidFill>
                  <a:schemeClr val="bg1"/>
                </a:solidFill>
              </a:defRPr>
            </a:lvl1pPr>
          </a:lstStyle>
          <a:p>
            <a:pPr lvl="0"/>
            <a:r>
              <a:rPr lang="de-DE" dirty="0"/>
              <a:t>01. Sep</a:t>
            </a:r>
          </a:p>
          <a:p>
            <a:pPr lvl="0"/>
            <a:r>
              <a:rPr lang="de-DE" dirty="0"/>
              <a:t>2023</a:t>
            </a:r>
          </a:p>
        </p:txBody>
      </p:sp>
      <p:pic>
        <p:nvPicPr>
          <p:cNvPr id="13" name="Grafik 12" descr="Weihnachtsbaum mit einfarbiger Füllung">
            <a:extLst>
              <a:ext uri="{FF2B5EF4-FFF2-40B4-BE49-F238E27FC236}">
                <a16:creationId xmlns:a16="http://schemas.microsoft.com/office/drawing/2014/main" id="{14C7530A-C46E-D6F2-B2A3-09E1A1FD7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230" y="7599681"/>
            <a:ext cx="2090500" cy="2090500"/>
          </a:xfrm>
          <a:prstGeom prst="rect">
            <a:avLst/>
          </a:prstGeom>
        </p:spPr>
      </p:pic>
      <p:sp>
        <p:nvSpPr>
          <p:cNvPr id="17" name="Ellipse 16">
            <a:extLst>
              <a:ext uri="{FF2B5EF4-FFF2-40B4-BE49-F238E27FC236}">
                <a16:creationId xmlns:a16="http://schemas.microsoft.com/office/drawing/2014/main" id="{E22071D4-4CE5-EBFD-BD31-289C3A8855CF}"/>
              </a:ext>
            </a:extLst>
          </p:cNvPr>
          <p:cNvSpPr/>
          <p:nvPr userDrawn="1"/>
        </p:nvSpPr>
        <p:spPr>
          <a:xfrm>
            <a:off x="657940" y="8054424"/>
            <a:ext cx="108000" cy="108000"/>
          </a:xfrm>
          <a:prstGeom prst="ellipse">
            <a:avLst/>
          </a:prstGeom>
          <a:solidFill>
            <a:srgbClr val="2354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682B8102-F226-0896-F7FF-9C4F1AEF5354}"/>
              </a:ext>
            </a:extLst>
          </p:cNvPr>
          <p:cNvSpPr/>
          <p:nvPr userDrawn="1"/>
        </p:nvSpPr>
        <p:spPr>
          <a:xfrm>
            <a:off x="860632" y="8456324"/>
            <a:ext cx="108000" cy="108000"/>
          </a:xfrm>
          <a:prstGeom prst="ellipse">
            <a:avLst/>
          </a:prstGeom>
          <a:solidFill>
            <a:srgbClr val="2354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4E70777E-4517-1096-8D44-810241F6B7D6}"/>
              </a:ext>
            </a:extLst>
          </p:cNvPr>
          <p:cNvSpPr/>
          <p:nvPr userDrawn="1"/>
        </p:nvSpPr>
        <p:spPr>
          <a:xfrm>
            <a:off x="549940" y="8785731"/>
            <a:ext cx="108000" cy="108000"/>
          </a:xfrm>
          <a:prstGeom prst="ellipse">
            <a:avLst/>
          </a:prstGeom>
          <a:solidFill>
            <a:srgbClr val="2354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D3C60CA5-7A53-9C73-91F3-6AF33C468AC8}"/>
              </a:ext>
            </a:extLst>
          </p:cNvPr>
          <p:cNvSpPr/>
          <p:nvPr userDrawn="1"/>
        </p:nvSpPr>
        <p:spPr>
          <a:xfrm>
            <a:off x="186293" y="1458276"/>
            <a:ext cx="2426325" cy="6523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 name="Grafik 50" descr="präsentieren mit einfarbiger Füllung">
            <a:extLst>
              <a:ext uri="{FF2B5EF4-FFF2-40B4-BE49-F238E27FC236}">
                <a16:creationId xmlns:a16="http://schemas.microsoft.com/office/drawing/2014/main" id="{307DC968-7F06-4C9E-3269-F2F27F22128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2778" y="2866030"/>
            <a:ext cx="360000" cy="360000"/>
          </a:xfrm>
          <a:prstGeom prst="rect">
            <a:avLst/>
          </a:prstGeom>
        </p:spPr>
      </p:pic>
      <p:pic>
        <p:nvPicPr>
          <p:cNvPr id="52" name="Grafik 51" descr="präsentieren mit einfarbiger Füllung">
            <a:extLst>
              <a:ext uri="{FF2B5EF4-FFF2-40B4-BE49-F238E27FC236}">
                <a16:creationId xmlns:a16="http://schemas.microsoft.com/office/drawing/2014/main" id="{A82B092F-2C2B-A283-5026-6248FE571E1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6560" y="2793747"/>
            <a:ext cx="432283" cy="432283"/>
          </a:xfrm>
          <a:prstGeom prst="rect">
            <a:avLst/>
          </a:prstGeom>
        </p:spPr>
      </p:pic>
      <p:pic>
        <p:nvPicPr>
          <p:cNvPr id="54" name="Grafik 53" descr="präsentieren Silhouette">
            <a:extLst>
              <a:ext uri="{FF2B5EF4-FFF2-40B4-BE49-F238E27FC236}">
                <a16:creationId xmlns:a16="http://schemas.microsoft.com/office/drawing/2014/main" id="{BC59C20B-309E-0D1E-CE4C-5C5439240FBB}"/>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05736" y="2794030"/>
            <a:ext cx="432000" cy="432000"/>
          </a:xfrm>
          <a:prstGeom prst="rect">
            <a:avLst/>
          </a:prstGeom>
        </p:spPr>
      </p:pic>
      <p:pic>
        <p:nvPicPr>
          <p:cNvPr id="55" name="Grafik 54" descr="präsentieren Silhouette">
            <a:extLst>
              <a:ext uri="{FF2B5EF4-FFF2-40B4-BE49-F238E27FC236}">
                <a16:creationId xmlns:a16="http://schemas.microsoft.com/office/drawing/2014/main" id="{DC2212FF-4C19-318F-D9B2-DDDDB36F5539}"/>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84629" y="2866030"/>
            <a:ext cx="360000" cy="360000"/>
          </a:xfrm>
          <a:prstGeom prst="rect">
            <a:avLst/>
          </a:prstGeom>
        </p:spPr>
      </p:pic>
      <p:pic>
        <p:nvPicPr>
          <p:cNvPr id="58" name="Grafik 57" descr="präsentieren mit einfarbiger Füllung">
            <a:extLst>
              <a:ext uri="{FF2B5EF4-FFF2-40B4-BE49-F238E27FC236}">
                <a16:creationId xmlns:a16="http://schemas.microsoft.com/office/drawing/2014/main" id="{A7722B43-DC6F-3579-6AFE-BE13B1942CC0}"/>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83945" y="2793747"/>
            <a:ext cx="432283" cy="432283"/>
          </a:xfrm>
          <a:prstGeom prst="rect">
            <a:avLst/>
          </a:prstGeom>
        </p:spPr>
      </p:pic>
      <p:pic>
        <p:nvPicPr>
          <p:cNvPr id="59" name="Grafik 58" descr="präsentieren mit einfarbiger Füllung">
            <a:extLst>
              <a:ext uri="{FF2B5EF4-FFF2-40B4-BE49-F238E27FC236}">
                <a16:creationId xmlns:a16="http://schemas.microsoft.com/office/drawing/2014/main" id="{BBE67AD1-78E0-A3DE-C30E-A7AF326FAB1B}"/>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12694" y="2866030"/>
            <a:ext cx="360000" cy="360000"/>
          </a:xfrm>
          <a:prstGeom prst="rect">
            <a:avLst/>
          </a:prstGeom>
        </p:spPr>
      </p:pic>
      <p:pic>
        <p:nvPicPr>
          <p:cNvPr id="60" name="Grafik 59" descr="präsentieren mit einfarbiger Füllung">
            <a:extLst>
              <a:ext uri="{FF2B5EF4-FFF2-40B4-BE49-F238E27FC236}">
                <a16:creationId xmlns:a16="http://schemas.microsoft.com/office/drawing/2014/main" id="{1CAF5689-7598-22DC-B3E6-E610CB58C04F}"/>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96476" y="2793747"/>
            <a:ext cx="432283" cy="432283"/>
          </a:xfrm>
          <a:prstGeom prst="rect">
            <a:avLst/>
          </a:prstGeom>
        </p:spPr>
      </p:pic>
      <p:pic>
        <p:nvPicPr>
          <p:cNvPr id="61" name="Grafik 60" descr="präsentieren Silhouette">
            <a:extLst>
              <a:ext uri="{FF2B5EF4-FFF2-40B4-BE49-F238E27FC236}">
                <a16:creationId xmlns:a16="http://schemas.microsoft.com/office/drawing/2014/main" id="{EA2802CE-1348-A1D6-0CA3-0F17254FC9FD}"/>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175652" y="2794030"/>
            <a:ext cx="432000" cy="432000"/>
          </a:xfrm>
          <a:prstGeom prst="rect">
            <a:avLst/>
          </a:prstGeom>
        </p:spPr>
      </p:pic>
      <p:pic>
        <p:nvPicPr>
          <p:cNvPr id="62" name="Grafik 61" descr="präsentieren Silhouette">
            <a:extLst>
              <a:ext uri="{FF2B5EF4-FFF2-40B4-BE49-F238E27FC236}">
                <a16:creationId xmlns:a16="http://schemas.microsoft.com/office/drawing/2014/main" id="{9A77A86A-5C6B-977F-8AF5-FB2E113441CB}"/>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954545" y="2866030"/>
            <a:ext cx="360000" cy="360000"/>
          </a:xfrm>
          <a:prstGeom prst="rect">
            <a:avLst/>
          </a:prstGeom>
        </p:spPr>
      </p:pic>
      <p:pic>
        <p:nvPicPr>
          <p:cNvPr id="63" name="Grafik 62" descr="präsentieren mit einfarbiger Füllung">
            <a:extLst>
              <a:ext uri="{FF2B5EF4-FFF2-40B4-BE49-F238E27FC236}">
                <a16:creationId xmlns:a16="http://schemas.microsoft.com/office/drawing/2014/main" id="{C6726920-236B-1CE8-425E-8FD1F01AA010}"/>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66436" y="2866030"/>
            <a:ext cx="360000" cy="360000"/>
          </a:xfrm>
          <a:prstGeom prst="rect">
            <a:avLst/>
          </a:prstGeom>
        </p:spPr>
      </p:pic>
      <p:pic>
        <p:nvPicPr>
          <p:cNvPr id="68" name="Grafik 67" descr="präsentieren mit einfarbiger Füllung">
            <a:extLst>
              <a:ext uri="{FF2B5EF4-FFF2-40B4-BE49-F238E27FC236}">
                <a16:creationId xmlns:a16="http://schemas.microsoft.com/office/drawing/2014/main" id="{05C3E0EE-DABD-F4A6-FDFA-D2F083538ABF}"/>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19087" y="2866030"/>
            <a:ext cx="360000" cy="360000"/>
          </a:xfrm>
          <a:prstGeom prst="rect">
            <a:avLst/>
          </a:prstGeom>
        </p:spPr>
      </p:pic>
      <p:pic>
        <p:nvPicPr>
          <p:cNvPr id="69" name="Grafik 68" descr="präsentieren mit einfarbiger Füllung">
            <a:extLst>
              <a:ext uri="{FF2B5EF4-FFF2-40B4-BE49-F238E27FC236}">
                <a16:creationId xmlns:a16="http://schemas.microsoft.com/office/drawing/2014/main" id="{F1338408-7A69-8B86-445A-27F47361B6D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66624" y="2793747"/>
            <a:ext cx="432283" cy="432283"/>
          </a:xfrm>
          <a:prstGeom prst="rect">
            <a:avLst/>
          </a:prstGeom>
        </p:spPr>
      </p:pic>
      <p:pic>
        <p:nvPicPr>
          <p:cNvPr id="70" name="Grafik 69" descr="präsentieren Silhouette">
            <a:extLst>
              <a:ext uri="{FF2B5EF4-FFF2-40B4-BE49-F238E27FC236}">
                <a16:creationId xmlns:a16="http://schemas.microsoft.com/office/drawing/2014/main" id="{9D910B5F-599C-DBE4-746C-FBB61B1E2CCF}"/>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39030" y="2794030"/>
            <a:ext cx="432000" cy="432000"/>
          </a:xfrm>
          <a:prstGeom prst="rect">
            <a:avLst/>
          </a:prstGeom>
        </p:spPr>
      </p:pic>
    </p:spTree>
    <p:extLst>
      <p:ext uri="{BB962C8B-B14F-4D97-AF65-F5344CB8AC3E}">
        <p14:creationId xmlns:p14="http://schemas.microsoft.com/office/powerpoint/2010/main" val="288274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ematischer Stammtis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4CE327F-EB47-AD44-5989-4D311387BC96}"/>
              </a:ext>
            </a:extLst>
          </p:cNvPr>
          <p:cNvSpPr/>
          <p:nvPr userDrawn="1"/>
        </p:nvSpPr>
        <p:spPr>
          <a:xfrm>
            <a:off x="0" y="1150620"/>
            <a:ext cx="3375660" cy="975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789E7D2-B5F7-9C3F-F3C1-AB5D649BCEB6}"/>
              </a:ext>
            </a:extLst>
          </p:cNvPr>
          <p:cNvSpPr txBox="1"/>
          <p:nvPr userDrawn="1"/>
        </p:nvSpPr>
        <p:spPr>
          <a:xfrm>
            <a:off x="3779225" y="7654132"/>
            <a:ext cx="3402626" cy="312650"/>
          </a:xfrm>
          <a:prstGeom prst="rect">
            <a:avLst/>
          </a:prstGeom>
          <a:noFill/>
        </p:spPr>
        <p:txBody>
          <a:bodyPr wrap="square">
            <a:spAutoFit/>
          </a:bodyPr>
          <a:lstStyle/>
          <a:p>
            <a:pPr defTabSz="755934">
              <a:lnSpc>
                <a:spcPct val="107000"/>
              </a:lnSpc>
              <a:spcBef>
                <a:spcPts val="827"/>
              </a:spcBef>
              <a:spcAft>
                <a:spcPts val="600"/>
              </a:spcAft>
            </a:pPr>
            <a:r>
              <a:rPr lang="de-DE" sz="1400" b="1" dirty="0">
                <a:solidFill>
                  <a:srgbClr val="8DC63E"/>
                </a:solidFill>
                <a:latin typeface="DIN"/>
                <a:cs typeface="Times New Roman" panose="02020603050405020304" pitchFamily="18" charset="0"/>
              </a:rPr>
              <a:t>Zugang zum Meeting</a:t>
            </a:r>
          </a:p>
        </p:txBody>
      </p:sp>
      <p:sp>
        <p:nvSpPr>
          <p:cNvPr id="6" name="Textplatzhalter 2">
            <a:extLst>
              <a:ext uri="{FF2B5EF4-FFF2-40B4-BE49-F238E27FC236}">
                <a16:creationId xmlns:a16="http://schemas.microsoft.com/office/drawing/2014/main" id="{F3224905-9DB0-A524-5D39-7B452EFA5755}"/>
              </a:ext>
            </a:extLst>
          </p:cNvPr>
          <p:cNvSpPr txBox="1">
            <a:spLocks/>
          </p:cNvSpPr>
          <p:nvPr userDrawn="1"/>
        </p:nvSpPr>
        <p:spPr>
          <a:xfrm>
            <a:off x="545482" y="5951694"/>
            <a:ext cx="6636979" cy="317709"/>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sz="1400" b="1" dirty="0">
                <a:solidFill>
                  <a:srgbClr val="8DC63E"/>
                </a:solidFill>
                <a:latin typeface="DIN"/>
                <a:cs typeface="Times New Roman" panose="02020603050405020304" pitchFamily="18" charset="0"/>
              </a:rPr>
              <a:t>Programm</a:t>
            </a:r>
          </a:p>
        </p:txBody>
      </p:sp>
      <p:sp>
        <p:nvSpPr>
          <p:cNvPr id="7" name="Textplatzhalter 11">
            <a:extLst>
              <a:ext uri="{FF2B5EF4-FFF2-40B4-BE49-F238E27FC236}">
                <a16:creationId xmlns:a16="http://schemas.microsoft.com/office/drawing/2014/main" id="{CC4553B1-63B8-6AEA-7F57-6AE08DABDC99}"/>
              </a:ext>
            </a:extLst>
          </p:cNvPr>
          <p:cNvSpPr>
            <a:spLocks noGrp="1"/>
          </p:cNvSpPr>
          <p:nvPr>
            <p:ph type="body" sz="quarter" idx="12" hasCustomPrompt="1"/>
          </p:nvPr>
        </p:nvSpPr>
        <p:spPr>
          <a:xfrm>
            <a:off x="545482" y="6269404"/>
            <a:ext cx="6636978" cy="1371357"/>
          </a:xfrm>
          <a:prstGeom prst="rect">
            <a:avLst/>
          </a:prstGeom>
        </p:spPr>
        <p:txBody>
          <a:bodyPr/>
          <a:lstStyle>
            <a:lvl1pPr marL="357188" indent="0">
              <a:spcBef>
                <a:spcPts val="600"/>
              </a:spcBef>
              <a:spcAft>
                <a:spcPts val="600"/>
              </a:spcAft>
              <a:buFont typeface="Symbol" panose="05050102010706020507" pitchFamily="18" charset="2"/>
              <a:buNone/>
              <a:defRPr sz="1200">
                <a:latin typeface="+mn-lt"/>
              </a:defRPr>
            </a:lvl1pPr>
            <a:lvl2pPr>
              <a:defRPr sz="1200"/>
            </a:lvl2pPr>
            <a:lvl5pPr marL="1511869" indent="0">
              <a:buNone/>
              <a:defRPr/>
            </a:lvl5pPr>
          </a:lstStyle>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Vorstellungsrunde</a:t>
            </a:r>
          </a:p>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Kurz-Vorträge</a:t>
            </a:r>
          </a:p>
          <a:p>
            <a:pPr marL="808038" marR="0" lvl="1" indent="-182563" algn="l" defTabSz="404813" rtl="0" eaLnBrk="1" fontAlgn="auto" latinLnBrk="0" hangingPunct="1">
              <a:lnSpc>
                <a:spcPct val="107000"/>
              </a:lnSpc>
              <a:spcBef>
                <a:spcPts val="0"/>
              </a:spcBef>
              <a:spcAft>
                <a:spcPts val="400"/>
              </a:spcAft>
              <a:buClrTx/>
              <a:buSzTx/>
              <a:buFont typeface="Symbol" panose="05050102010706020507" pitchFamily="18" charset="2"/>
              <a:buChar char="-"/>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Referent 1: </a:t>
            </a:r>
          </a:p>
          <a:p>
            <a:pPr marL="808038" marR="0" lvl="1" indent="-182563" algn="l" defTabSz="404813" rtl="0" eaLnBrk="1" fontAlgn="auto" latinLnBrk="0" hangingPunct="1">
              <a:lnSpc>
                <a:spcPct val="107000"/>
              </a:lnSpc>
              <a:spcBef>
                <a:spcPts val="0"/>
              </a:spcBef>
              <a:spcAft>
                <a:spcPts val="400"/>
              </a:spcAft>
              <a:buClrTx/>
              <a:buSzTx/>
              <a:buFont typeface="Symbol" panose="05050102010706020507" pitchFamily="18" charset="2"/>
              <a:buChar char="-"/>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Referent 2:</a:t>
            </a:r>
          </a:p>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Offene Fragerunde und Diskussion</a:t>
            </a:r>
          </a:p>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p:txBody>
      </p:sp>
      <p:sp>
        <p:nvSpPr>
          <p:cNvPr id="12" name="Textplatzhalter 2">
            <a:extLst>
              <a:ext uri="{FF2B5EF4-FFF2-40B4-BE49-F238E27FC236}">
                <a16:creationId xmlns:a16="http://schemas.microsoft.com/office/drawing/2014/main" id="{7B94E142-03DF-E95D-1605-6CED64E8C2F8}"/>
              </a:ext>
            </a:extLst>
          </p:cNvPr>
          <p:cNvSpPr txBox="1">
            <a:spLocks/>
          </p:cNvSpPr>
          <p:nvPr userDrawn="1"/>
        </p:nvSpPr>
        <p:spPr>
          <a:xfrm>
            <a:off x="545486" y="4734757"/>
            <a:ext cx="6636979" cy="254130"/>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sz="1400" b="1" dirty="0">
                <a:solidFill>
                  <a:srgbClr val="8DC63E"/>
                </a:solidFill>
                <a:latin typeface="DIN"/>
                <a:cs typeface="Times New Roman" panose="02020603050405020304" pitchFamily="18" charset="0"/>
              </a:rPr>
              <a:t>Gäste</a:t>
            </a:r>
          </a:p>
        </p:txBody>
      </p:sp>
      <p:sp>
        <p:nvSpPr>
          <p:cNvPr id="22" name="Textplatzhalter 11">
            <a:extLst>
              <a:ext uri="{FF2B5EF4-FFF2-40B4-BE49-F238E27FC236}">
                <a16:creationId xmlns:a16="http://schemas.microsoft.com/office/drawing/2014/main" id="{0F0F075A-A779-2FEB-F83E-A0AAC4A342A9}"/>
              </a:ext>
            </a:extLst>
          </p:cNvPr>
          <p:cNvSpPr>
            <a:spLocks noGrp="1"/>
          </p:cNvSpPr>
          <p:nvPr>
            <p:ph type="body" sz="quarter" idx="19" hasCustomPrompt="1"/>
          </p:nvPr>
        </p:nvSpPr>
        <p:spPr>
          <a:xfrm>
            <a:off x="545482" y="5002258"/>
            <a:ext cx="6636978" cy="922782"/>
          </a:xfrm>
          <a:prstGeom prst="rect">
            <a:avLst/>
          </a:prstGeom>
        </p:spPr>
        <p:txBody>
          <a:bodyPr/>
          <a:lstStyle>
            <a:lvl1pPr marL="357188" indent="0">
              <a:spcBef>
                <a:spcPts val="600"/>
              </a:spcBef>
              <a:spcAft>
                <a:spcPts val="600"/>
              </a:spcAft>
              <a:buFontTx/>
              <a:buNone/>
              <a:defRPr sz="1200">
                <a:latin typeface="+mn-lt"/>
              </a:defRPr>
            </a:lvl1pPr>
            <a:lvl2pPr>
              <a:defRPr sz="1200"/>
            </a:lvl2pPr>
            <a:lvl5pPr marL="1511869" indent="0">
              <a:buNone/>
              <a:defRPr/>
            </a:lvl5pPr>
          </a:lstStyle>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Referent 1</a:t>
            </a:r>
          </a:p>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p:txBody>
      </p:sp>
      <p:sp>
        <p:nvSpPr>
          <p:cNvPr id="2" name="Textplatzhalter 11">
            <a:extLst>
              <a:ext uri="{FF2B5EF4-FFF2-40B4-BE49-F238E27FC236}">
                <a16:creationId xmlns:a16="http://schemas.microsoft.com/office/drawing/2014/main" id="{0CA7328C-E79B-5950-B827-A822AFC3052E}"/>
              </a:ext>
            </a:extLst>
          </p:cNvPr>
          <p:cNvSpPr>
            <a:spLocks noGrp="1"/>
          </p:cNvSpPr>
          <p:nvPr>
            <p:ph type="body" sz="quarter" idx="13" hasCustomPrompt="1"/>
          </p:nvPr>
        </p:nvSpPr>
        <p:spPr>
          <a:xfrm>
            <a:off x="3863971" y="7923870"/>
            <a:ext cx="3318489" cy="704487"/>
          </a:xfrm>
          <a:prstGeom prst="rect">
            <a:avLst/>
          </a:prstGeom>
        </p:spPr>
        <p:txBody>
          <a:bodyPr>
            <a:noAutofit/>
          </a:bodyPr>
          <a:lstStyle>
            <a:lvl1pPr marL="447675" indent="-285750">
              <a:spcBef>
                <a:spcPts val="200"/>
              </a:spcBef>
              <a:spcAft>
                <a:spcPts val="200"/>
              </a:spcAft>
              <a:buNone/>
              <a:defRPr kumimoji="0" lang="de-DE" sz="1400" b="0" i="0" u="none" strike="noStrike" kern="1200" cap="none" spc="0" normalizeH="0" baseline="0" dirty="0">
                <a:ln>
                  <a:noFill/>
                </a:ln>
                <a:solidFill>
                  <a:prstClr val="black"/>
                </a:solidFill>
                <a:effectLst/>
                <a:uLnTx/>
                <a:uFillTx/>
                <a:latin typeface="+mn-lt"/>
                <a:ea typeface="Calibri" panose="020F0502020204030204" pitchFamily="34" charset="0"/>
                <a:cs typeface="Times New Roman" panose="02020603050405020304" pitchFamily="18" charset="0"/>
              </a:defRPr>
            </a:lvl1pPr>
            <a:lvl5pPr marL="1511869" indent="0">
              <a:buNone/>
              <a:defRPr/>
            </a:lvl5pPr>
          </a:lstStyle>
          <a:p>
            <a:pPr marL="357188" marR="0" lvl="0" indent="0" algn="l" defTabSz="457200" rtl="0" eaLnBrk="1" fontAlgn="auto" latinLnBrk="0" hangingPunct="1">
              <a:lnSpc>
                <a:spcPct val="107000"/>
              </a:lnSpc>
              <a:spcBef>
                <a:spcPts val="0"/>
              </a:spcBef>
              <a:spcAft>
                <a:spcPts val="800"/>
              </a:spcAft>
              <a:buClrTx/>
              <a:buSzTx/>
              <a:buFontTx/>
              <a:buNone/>
              <a:tabLst/>
              <a:defRPr/>
            </a:pPr>
            <a:r>
              <a:rPr lang="de-DE" sz="1400" dirty="0">
                <a:latin typeface="DIN"/>
                <a:ea typeface="Calibri" panose="020F0502020204030204" pitchFamily="34" charset="0"/>
                <a:cs typeface="Times New Roman" panose="02020603050405020304" pitchFamily="18" charset="0"/>
              </a:rPr>
              <a:t>Link</a:t>
            </a:r>
            <a:br>
              <a:rPr lang="de-DE" sz="1400" dirty="0">
                <a:latin typeface="DIN"/>
                <a:ea typeface="Calibri" panose="020F0502020204030204" pitchFamily="34" charset="0"/>
                <a:cs typeface="Times New Roman" panose="02020603050405020304" pitchFamily="18" charset="0"/>
              </a:rPr>
            </a:br>
            <a:r>
              <a:rPr lang="de-DE" sz="1400" dirty="0">
                <a:effectLst/>
                <a:latin typeface="DIN"/>
                <a:ea typeface="Calibri" panose="020F0502020204030204" pitchFamily="34" charset="0"/>
                <a:cs typeface="Times New Roman" panose="02020603050405020304" pitchFamily="18" charset="0"/>
              </a:rPr>
              <a:t>ID</a:t>
            </a:r>
            <a:br>
              <a:rPr lang="de-DE" sz="1400" dirty="0">
                <a:effectLst/>
                <a:latin typeface="DIN"/>
                <a:ea typeface="Calibri" panose="020F0502020204030204" pitchFamily="34" charset="0"/>
                <a:cs typeface="Times New Roman" panose="02020603050405020304" pitchFamily="18" charset="0"/>
              </a:rPr>
            </a:br>
            <a:r>
              <a:rPr lang="de-DE" sz="1400" dirty="0" err="1">
                <a:effectLst/>
                <a:latin typeface="DIN"/>
                <a:ea typeface="Calibri" panose="020F0502020204030204" pitchFamily="34" charset="0"/>
                <a:cs typeface="Times New Roman" panose="02020603050405020304" pitchFamily="18" charset="0"/>
              </a:rPr>
              <a:t>Passcode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llipse 3">
            <a:extLst>
              <a:ext uri="{FF2B5EF4-FFF2-40B4-BE49-F238E27FC236}">
                <a16:creationId xmlns:a16="http://schemas.microsoft.com/office/drawing/2014/main" id="{16F7F2DC-CF63-4922-C936-C19F716E41E5}"/>
              </a:ext>
            </a:extLst>
          </p:cNvPr>
          <p:cNvSpPr/>
          <p:nvPr userDrawn="1"/>
        </p:nvSpPr>
        <p:spPr>
          <a:xfrm>
            <a:off x="6024193" y="2486254"/>
            <a:ext cx="1980000" cy="1980000"/>
          </a:xfrm>
          <a:prstGeom prst="ellipse">
            <a:avLst/>
          </a:prstGeom>
          <a:solidFill>
            <a:srgbClr val="94C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platzhalter 9">
            <a:extLst>
              <a:ext uri="{FF2B5EF4-FFF2-40B4-BE49-F238E27FC236}">
                <a16:creationId xmlns:a16="http://schemas.microsoft.com/office/drawing/2014/main" id="{2838BE06-5213-AAC3-3D20-AD4B20FB276B}"/>
              </a:ext>
            </a:extLst>
          </p:cNvPr>
          <p:cNvSpPr>
            <a:spLocks noGrp="1"/>
          </p:cNvSpPr>
          <p:nvPr>
            <p:ph type="body" sz="quarter" idx="18" hasCustomPrompt="1"/>
          </p:nvPr>
        </p:nvSpPr>
        <p:spPr>
          <a:xfrm>
            <a:off x="6163375" y="2995919"/>
            <a:ext cx="1247359" cy="1004887"/>
          </a:xfrm>
          <a:prstGeom prst="rect">
            <a:avLst/>
          </a:prstGeom>
        </p:spPr>
        <p:txBody>
          <a:bodyPr anchor="ctr"/>
          <a:lstStyle>
            <a:lvl1pPr marL="0" indent="0" algn="ctr">
              <a:lnSpc>
                <a:spcPct val="100000"/>
              </a:lnSpc>
              <a:spcBef>
                <a:spcPts val="300"/>
              </a:spcBef>
              <a:buNone/>
              <a:defRPr sz="2400" b="1">
                <a:solidFill>
                  <a:schemeClr val="bg1"/>
                </a:solidFill>
              </a:defRPr>
            </a:lvl1pPr>
          </a:lstStyle>
          <a:p>
            <a:pPr lvl="0"/>
            <a:r>
              <a:rPr lang="de-DE" dirty="0"/>
              <a:t>01. Sep</a:t>
            </a:r>
          </a:p>
          <a:p>
            <a:pPr lvl="0"/>
            <a:r>
              <a:rPr lang="de-DE" dirty="0"/>
              <a:t>2023</a:t>
            </a:r>
          </a:p>
        </p:txBody>
      </p:sp>
      <p:sp>
        <p:nvSpPr>
          <p:cNvPr id="13" name="Textfeld 12">
            <a:extLst>
              <a:ext uri="{FF2B5EF4-FFF2-40B4-BE49-F238E27FC236}">
                <a16:creationId xmlns:a16="http://schemas.microsoft.com/office/drawing/2014/main" id="{2FC2C09D-A611-D273-A334-8C29E2EFC4F4}"/>
              </a:ext>
            </a:extLst>
          </p:cNvPr>
          <p:cNvSpPr txBox="1"/>
          <p:nvPr userDrawn="1"/>
        </p:nvSpPr>
        <p:spPr>
          <a:xfrm>
            <a:off x="545481" y="4323138"/>
            <a:ext cx="5476991" cy="286232"/>
          </a:xfrm>
          <a:prstGeom prst="rect">
            <a:avLst/>
          </a:prstGeom>
          <a:noFill/>
        </p:spPr>
        <p:txBody>
          <a:bodyPr wrap="square" rtlCol="0">
            <a:spAutoFit/>
          </a:bodyPr>
          <a:lstStyle/>
          <a:p>
            <a:pPr marL="0" indent="0" algn="l" defTabSz="914400" rtl="0" eaLnBrk="1" latinLnBrk="0" hangingPunct="1">
              <a:lnSpc>
                <a:spcPct val="90000"/>
              </a:lnSpc>
              <a:spcBef>
                <a:spcPts val="1000"/>
              </a:spcBef>
              <a:spcAft>
                <a:spcPts val="600"/>
              </a:spcAft>
              <a:buFont typeface="Symbol" panose="05050102010706020507" pitchFamily="18" charset="2"/>
              <a:buNone/>
              <a:tabLst>
                <a:tab pos="268288" algn="l"/>
              </a:tabLst>
            </a:pPr>
            <a:r>
              <a:rPr kumimoji="0" lang="de-DE" sz="1400" b="1"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Start 19:00 Uhr</a:t>
            </a:r>
          </a:p>
        </p:txBody>
      </p:sp>
      <p:sp>
        <p:nvSpPr>
          <p:cNvPr id="9" name="Textplatzhalter 24">
            <a:extLst>
              <a:ext uri="{FF2B5EF4-FFF2-40B4-BE49-F238E27FC236}">
                <a16:creationId xmlns:a16="http://schemas.microsoft.com/office/drawing/2014/main" id="{96073019-6E46-FF10-6C7F-DBB4EB778B58}"/>
              </a:ext>
            </a:extLst>
          </p:cNvPr>
          <p:cNvSpPr>
            <a:spLocks noGrp="1"/>
          </p:cNvSpPr>
          <p:nvPr>
            <p:ph type="body" sz="quarter" idx="21" hasCustomPrompt="1"/>
          </p:nvPr>
        </p:nvSpPr>
        <p:spPr>
          <a:xfrm>
            <a:off x="545475" y="3765781"/>
            <a:ext cx="5364006" cy="557357"/>
          </a:xfrm>
          <a:prstGeom prst="rect">
            <a:avLst/>
          </a:prstGeom>
        </p:spPr>
        <p:txBody>
          <a:bodyPr anchor="ctr"/>
          <a:lstStyle>
            <a:lvl1pPr marL="0" indent="0">
              <a:buNone/>
              <a:defRPr sz="2000">
                <a:solidFill>
                  <a:schemeClr val="tx1"/>
                </a:solidFill>
                <a:latin typeface="+mn-lt"/>
                <a:ea typeface="Roboto" panose="02000000000000000000" pitchFamily="2" charset="0"/>
              </a:defRPr>
            </a:lvl1pPr>
          </a:lstStyle>
          <a:p>
            <a:pPr lvl="0"/>
            <a:r>
              <a:rPr lang="de-DE" dirty="0"/>
              <a:t>Thema</a:t>
            </a:r>
          </a:p>
        </p:txBody>
      </p:sp>
      <p:grpSp>
        <p:nvGrpSpPr>
          <p:cNvPr id="10" name="Gruppieren 9">
            <a:extLst>
              <a:ext uri="{FF2B5EF4-FFF2-40B4-BE49-F238E27FC236}">
                <a16:creationId xmlns:a16="http://schemas.microsoft.com/office/drawing/2014/main" id="{91634189-EAB7-71A0-751D-BCF1674A3116}"/>
              </a:ext>
            </a:extLst>
          </p:cNvPr>
          <p:cNvGrpSpPr/>
          <p:nvPr userDrawn="1"/>
        </p:nvGrpSpPr>
        <p:grpSpPr>
          <a:xfrm>
            <a:off x="4826000" y="9222975"/>
            <a:ext cx="1518009" cy="1264920"/>
            <a:chOff x="4826000" y="9222975"/>
            <a:chExt cx="1518009" cy="1264920"/>
          </a:xfrm>
        </p:grpSpPr>
        <p:pic>
          <p:nvPicPr>
            <p:cNvPr id="11" name="Grafik 10" descr="Ein Bild, das Text, Screenshot, Muster, Quadrat enthält.&#10;&#10;Automatisch generierte Beschreibung">
              <a:hlinkClick r:id="rId3" tooltip="Zum Interessenten-Zugang"/>
              <a:extLst>
                <a:ext uri="{FF2B5EF4-FFF2-40B4-BE49-F238E27FC236}">
                  <a16:creationId xmlns:a16="http://schemas.microsoft.com/office/drawing/2014/main" id="{A044D0F9-A1C9-0628-5327-E7E9C7BA8CCC}"/>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71002" y="9377342"/>
              <a:ext cx="773007" cy="1110553"/>
            </a:xfrm>
            <a:prstGeom prst="rect">
              <a:avLst/>
            </a:prstGeom>
          </p:spPr>
        </p:pic>
        <p:sp>
          <p:nvSpPr>
            <p:cNvPr id="14" name="Rechteck: abgerundete Ecken 13">
              <a:extLst>
                <a:ext uri="{FF2B5EF4-FFF2-40B4-BE49-F238E27FC236}">
                  <a16:creationId xmlns:a16="http://schemas.microsoft.com/office/drawing/2014/main" id="{1F5AB671-5EF3-F8C3-8EB9-111A32713525}"/>
                </a:ext>
              </a:extLst>
            </p:cNvPr>
            <p:cNvSpPr/>
            <p:nvPr/>
          </p:nvSpPr>
          <p:spPr>
            <a:xfrm>
              <a:off x="4826000" y="9222975"/>
              <a:ext cx="1518009" cy="405219"/>
            </a:xfrm>
            <a:prstGeom prst="roundRect">
              <a:avLst/>
            </a:prstGeom>
            <a:solidFill>
              <a:srgbClr val="1D4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dirty="0"/>
                <a:t>Interessenten-Zugang DWAdirekt</a:t>
              </a:r>
            </a:p>
          </p:txBody>
        </p:sp>
      </p:grpSp>
    </p:spTree>
    <p:extLst>
      <p:ext uri="{BB962C8B-B14F-4D97-AF65-F5344CB8AC3E}">
        <p14:creationId xmlns:p14="http://schemas.microsoft.com/office/powerpoint/2010/main" val="2012682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triebspersonal Stammtis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platzhalter 24">
            <a:extLst>
              <a:ext uri="{FF2B5EF4-FFF2-40B4-BE49-F238E27FC236}">
                <a16:creationId xmlns:a16="http://schemas.microsoft.com/office/drawing/2014/main" id="{69B1797A-F500-8B10-C4F3-FB2B4EBA85EB}"/>
              </a:ext>
            </a:extLst>
          </p:cNvPr>
          <p:cNvSpPr>
            <a:spLocks noGrp="1"/>
          </p:cNvSpPr>
          <p:nvPr>
            <p:ph type="body" sz="quarter" idx="21" hasCustomPrompt="1"/>
          </p:nvPr>
        </p:nvSpPr>
        <p:spPr>
          <a:xfrm>
            <a:off x="545475" y="3765781"/>
            <a:ext cx="5364006" cy="557357"/>
          </a:xfrm>
          <a:prstGeom prst="rect">
            <a:avLst/>
          </a:prstGeom>
        </p:spPr>
        <p:txBody>
          <a:bodyPr anchor="ctr"/>
          <a:lstStyle>
            <a:lvl1pPr marL="0" indent="0">
              <a:buNone/>
              <a:defRPr sz="2000">
                <a:solidFill>
                  <a:schemeClr val="tx1"/>
                </a:solidFill>
                <a:latin typeface="+mn-lt"/>
                <a:ea typeface="Roboto" panose="02000000000000000000" pitchFamily="2" charset="0"/>
              </a:defRPr>
            </a:lvl1pPr>
          </a:lstStyle>
          <a:p>
            <a:pPr lvl="0"/>
            <a:r>
              <a:rPr lang="de-DE" dirty="0"/>
              <a:t>Thema</a:t>
            </a:r>
          </a:p>
        </p:txBody>
      </p:sp>
      <p:sp>
        <p:nvSpPr>
          <p:cNvPr id="12" name="Textfeld 11">
            <a:extLst>
              <a:ext uri="{FF2B5EF4-FFF2-40B4-BE49-F238E27FC236}">
                <a16:creationId xmlns:a16="http://schemas.microsoft.com/office/drawing/2014/main" id="{340E9A8E-6F55-4273-A78D-D4C2AAC70073}"/>
              </a:ext>
            </a:extLst>
          </p:cNvPr>
          <p:cNvSpPr txBox="1"/>
          <p:nvPr userDrawn="1"/>
        </p:nvSpPr>
        <p:spPr>
          <a:xfrm>
            <a:off x="3970019" y="6727960"/>
            <a:ext cx="2640331" cy="312650"/>
          </a:xfrm>
          <a:prstGeom prst="rect">
            <a:avLst/>
          </a:prstGeom>
          <a:noFill/>
        </p:spPr>
        <p:txBody>
          <a:bodyPr wrap="square">
            <a:spAutoFit/>
          </a:bodyPr>
          <a:lstStyle/>
          <a:p>
            <a:pPr defTabSz="755934">
              <a:lnSpc>
                <a:spcPct val="107000"/>
              </a:lnSpc>
              <a:spcBef>
                <a:spcPts val="827"/>
              </a:spcBef>
              <a:spcAft>
                <a:spcPts val="600"/>
              </a:spcAft>
            </a:pPr>
            <a:r>
              <a:rPr lang="de-DE" sz="1400" b="1" dirty="0">
                <a:solidFill>
                  <a:srgbClr val="8DC63E"/>
                </a:solidFill>
                <a:latin typeface="DIN"/>
                <a:cs typeface="Times New Roman" panose="02020603050405020304" pitchFamily="18" charset="0"/>
              </a:rPr>
              <a:t>Zugang zum Meeting</a:t>
            </a:r>
          </a:p>
        </p:txBody>
      </p:sp>
      <p:sp>
        <p:nvSpPr>
          <p:cNvPr id="13" name="Textplatzhalter 2">
            <a:extLst>
              <a:ext uri="{FF2B5EF4-FFF2-40B4-BE49-F238E27FC236}">
                <a16:creationId xmlns:a16="http://schemas.microsoft.com/office/drawing/2014/main" id="{6EB22F46-86C0-C6B4-6D60-13210A68A769}"/>
              </a:ext>
            </a:extLst>
          </p:cNvPr>
          <p:cNvSpPr txBox="1">
            <a:spLocks/>
          </p:cNvSpPr>
          <p:nvPr userDrawn="1"/>
        </p:nvSpPr>
        <p:spPr>
          <a:xfrm>
            <a:off x="545482" y="4808694"/>
            <a:ext cx="6636979" cy="317709"/>
          </a:xfrm>
          <a:prstGeom prst="rect">
            <a:avLst/>
          </a:prstGeom>
          <a:noFill/>
        </p:spPr>
        <p:txBody>
          <a:bodyPr>
            <a:noAutofit/>
          </a:bodyPr>
          <a:lstStyle>
            <a:lvl1pPr marL="0" indent="0" algn="l" defTabSz="755934" rtl="0" eaLnBrk="1" latinLnBrk="0" hangingPunct="1">
              <a:lnSpc>
                <a:spcPct val="90000"/>
              </a:lnSpc>
              <a:spcBef>
                <a:spcPts val="827"/>
              </a:spcBef>
              <a:buFont typeface="Arial" panose="020B0604020202020204" pitchFamily="34" charset="0"/>
              <a:buNone/>
              <a:defRPr sz="1600"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07000"/>
              </a:lnSpc>
              <a:spcAft>
                <a:spcPts val="600"/>
              </a:spcAft>
            </a:pPr>
            <a:r>
              <a:rPr lang="de-DE" sz="1400" b="1" dirty="0">
                <a:solidFill>
                  <a:srgbClr val="8DC63E"/>
                </a:solidFill>
                <a:latin typeface="DIN"/>
                <a:cs typeface="Times New Roman" panose="02020603050405020304" pitchFamily="18" charset="0"/>
              </a:rPr>
              <a:t>Programm</a:t>
            </a:r>
          </a:p>
        </p:txBody>
      </p:sp>
      <p:sp>
        <p:nvSpPr>
          <p:cNvPr id="14" name="Textplatzhalter 11">
            <a:extLst>
              <a:ext uri="{FF2B5EF4-FFF2-40B4-BE49-F238E27FC236}">
                <a16:creationId xmlns:a16="http://schemas.microsoft.com/office/drawing/2014/main" id="{9DFAB661-A2B8-D6DA-5BF9-819C4D0C9D17}"/>
              </a:ext>
            </a:extLst>
          </p:cNvPr>
          <p:cNvSpPr>
            <a:spLocks noGrp="1"/>
          </p:cNvSpPr>
          <p:nvPr>
            <p:ph type="body" sz="quarter" idx="12" hasCustomPrompt="1"/>
          </p:nvPr>
        </p:nvSpPr>
        <p:spPr>
          <a:xfrm>
            <a:off x="545482" y="5126404"/>
            <a:ext cx="6636978" cy="1371357"/>
          </a:xfrm>
          <a:prstGeom prst="rect">
            <a:avLst/>
          </a:prstGeom>
        </p:spPr>
        <p:txBody>
          <a:bodyPr/>
          <a:lstStyle>
            <a:lvl1pPr marL="357188" indent="0">
              <a:spcBef>
                <a:spcPts val="600"/>
              </a:spcBef>
              <a:spcAft>
                <a:spcPts val="600"/>
              </a:spcAft>
              <a:buFont typeface="Symbol" panose="05050102010706020507" pitchFamily="18" charset="2"/>
              <a:buNone/>
              <a:defRPr sz="1200">
                <a:latin typeface="+mn-lt"/>
              </a:defRPr>
            </a:lvl1pPr>
            <a:lvl2pPr>
              <a:defRPr sz="1200"/>
            </a:lvl2pPr>
            <a:lvl5pPr marL="1511869" indent="0">
              <a:buNone/>
              <a:defRPr/>
            </a:lvl5pPr>
          </a:lstStyle>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Vorstellungsrunde</a:t>
            </a:r>
          </a:p>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Kurz-Vorträge</a:t>
            </a:r>
          </a:p>
          <a:p>
            <a:pPr marL="808038" marR="0" lvl="1" indent="-182563" algn="l" defTabSz="404813" rtl="0" eaLnBrk="1" fontAlgn="auto" latinLnBrk="0" hangingPunct="1">
              <a:lnSpc>
                <a:spcPct val="107000"/>
              </a:lnSpc>
              <a:spcBef>
                <a:spcPts val="0"/>
              </a:spcBef>
              <a:spcAft>
                <a:spcPts val="400"/>
              </a:spcAft>
              <a:buClrTx/>
              <a:buSzTx/>
              <a:buFont typeface="Symbol" panose="05050102010706020507" pitchFamily="18" charset="2"/>
              <a:buChar char="-"/>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Referent 1: </a:t>
            </a:r>
          </a:p>
          <a:p>
            <a:pPr marL="808038" marR="0" lvl="1" indent="-182563" algn="l" defTabSz="404813" rtl="0" eaLnBrk="1" fontAlgn="auto" latinLnBrk="0" hangingPunct="1">
              <a:lnSpc>
                <a:spcPct val="107000"/>
              </a:lnSpc>
              <a:spcBef>
                <a:spcPts val="0"/>
              </a:spcBef>
              <a:spcAft>
                <a:spcPts val="400"/>
              </a:spcAft>
              <a:buClrTx/>
              <a:buSzTx/>
              <a:buFont typeface="Symbol" panose="05050102010706020507" pitchFamily="18" charset="2"/>
              <a:buChar char="-"/>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Referent 2:</a:t>
            </a:r>
          </a:p>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r>
              <a:rPr kumimoji="0" lang="de-DE" sz="13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rPr>
              <a:t>Offene Fragerunde und Diskussion</a:t>
            </a:r>
          </a:p>
          <a:p>
            <a:pPr marL="642938" marR="0" lvl="0" indent="-285750" algn="l" defTabSz="457200" rtl="0" eaLnBrk="1" fontAlgn="auto" latinLnBrk="0" hangingPunct="1">
              <a:lnSpc>
                <a:spcPct val="107000"/>
              </a:lnSpc>
              <a:spcBef>
                <a:spcPts val="0"/>
              </a:spcBef>
              <a:spcAft>
                <a:spcPts val="400"/>
              </a:spcAft>
              <a:buClrTx/>
              <a:buSzTx/>
              <a:buFont typeface="Wingdings" panose="05000000000000000000" pitchFamily="2" charset="2"/>
              <a:buChar char="v"/>
              <a:tabLst/>
              <a:defRPr/>
            </a:pPr>
            <a:endParaRPr kumimoji="0" lang="de-DE" sz="1400" b="0"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endParaRPr>
          </a:p>
        </p:txBody>
      </p:sp>
      <p:sp>
        <p:nvSpPr>
          <p:cNvPr id="19" name="Textplatzhalter 11">
            <a:extLst>
              <a:ext uri="{FF2B5EF4-FFF2-40B4-BE49-F238E27FC236}">
                <a16:creationId xmlns:a16="http://schemas.microsoft.com/office/drawing/2014/main" id="{59CFFED1-9E46-16A2-2A58-A50A375AD013}"/>
              </a:ext>
            </a:extLst>
          </p:cNvPr>
          <p:cNvSpPr>
            <a:spLocks noGrp="1"/>
          </p:cNvSpPr>
          <p:nvPr>
            <p:ph type="body" sz="quarter" idx="13" hasCustomPrompt="1"/>
          </p:nvPr>
        </p:nvSpPr>
        <p:spPr>
          <a:xfrm>
            <a:off x="3635155" y="7040610"/>
            <a:ext cx="3456890" cy="704487"/>
          </a:xfrm>
          <a:prstGeom prst="rect">
            <a:avLst/>
          </a:prstGeom>
        </p:spPr>
        <p:txBody>
          <a:bodyPr>
            <a:noAutofit/>
          </a:bodyPr>
          <a:lstStyle>
            <a:lvl1pPr marL="447675" indent="-285750">
              <a:spcBef>
                <a:spcPts val="200"/>
              </a:spcBef>
              <a:spcAft>
                <a:spcPts val="200"/>
              </a:spcAft>
              <a:buNone/>
              <a:defRPr kumimoji="0" lang="de-DE" sz="1400" b="0" i="0" u="none" strike="noStrike" kern="1200" cap="none" spc="0" normalizeH="0" baseline="0" dirty="0">
                <a:ln>
                  <a:noFill/>
                </a:ln>
                <a:solidFill>
                  <a:prstClr val="black"/>
                </a:solidFill>
                <a:effectLst/>
                <a:uLnTx/>
                <a:uFillTx/>
                <a:latin typeface="+mn-lt"/>
                <a:ea typeface="Calibri" panose="020F0502020204030204" pitchFamily="34" charset="0"/>
                <a:cs typeface="Times New Roman" panose="02020603050405020304" pitchFamily="18" charset="0"/>
              </a:defRPr>
            </a:lvl1pPr>
            <a:lvl5pPr marL="1511869" indent="0">
              <a:buNone/>
              <a:defRPr/>
            </a:lvl5pPr>
          </a:lstStyle>
          <a:p>
            <a:pPr marL="357188" marR="0" lvl="0" indent="0" algn="l" defTabSz="457200" rtl="0" eaLnBrk="1" fontAlgn="auto" latinLnBrk="0" hangingPunct="1">
              <a:lnSpc>
                <a:spcPct val="107000"/>
              </a:lnSpc>
              <a:spcBef>
                <a:spcPts val="0"/>
              </a:spcBef>
              <a:spcAft>
                <a:spcPts val="800"/>
              </a:spcAft>
              <a:buClrTx/>
              <a:buSzTx/>
              <a:buFontTx/>
              <a:buNone/>
              <a:tabLst/>
              <a:defRPr/>
            </a:pPr>
            <a:r>
              <a:rPr lang="de-DE" sz="1400" dirty="0">
                <a:latin typeface="DIN"/>
                <a:ea typeface="Calibri" panose="020F0502020204030204" pitchFamily="34" charset="0"/>
                <a:cs typeface="Times New Roman" panose="02020603050405020304" pitchFamily="18" charset="0"/>
              </a:rPr>
              <a:t>Link</a:t>
            </a:r>
            <a:br>
              <a:rPr lang="de-DE" sz="1400" dirty="0">
                <a:latin typeface="DIN"/>
                <a:ea typeface="Calibri" panose="020F0502020204030204" pitchFamily="34" charset="0"/>
                <a:cs typeface="Times New Roman" panose="02020603050405020304" pitchFamily="18" charset="0"/>
              </a:rPr>
            </a:br>
            <a:r>
              <a:rPr lang="de-DE" sz="1400" dirty="0">
                <a:effectLst/>
                <a:latin typeface="DIN"/>
                <a:ea typeface="Calibri" panose="020F0502020204030204" pitchFamily="34" charset="0"/>
                <a:cs typeface="Times New Roman" panose="02020603050405020304" pitchFamily="18" charset="0"/>
              </a:rPr>
              <a:t>ID</a:t>
            </a:r>
            <a:br>
              <a:rPr lang="de-DE" sz="1400" dirty="0">
                <a:effectLst/>
                <a:latin typeface="DIN"/>
                <a:ea typeface="Calibri" panose="020F0502020204030204" pitchFamily="34" charset="0"/>
                <a:cs typeface="Times New Roman" panose="02020603050405020304" pitchFamily="18" charset="0"/>
              </a:rPr>
            </a:br>
            <a:r>
              <a:rPr lang="de-DE" sz="1400" dirty="0" err="1">
                <a:effectLst/>
                <a:latin typeface="DIN"/>
                <a:ea typeface="Calibri" panose="020F0502020204030204" pitchFamily="34" charset="0"/>
                <a:cs typeface="Times New Roman" panose="02020603050405020304" pitchFamily="18" charset="0"/>
              </a:rPr>
              <a:t>Passcode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feld 19">
            <a:extLst>
              <a:ext uri="{FF2B5EF4-FFF2-40B4-BE49-F238E27FC236}">
                <a16:creationId xmlns:a16="http://schemas.microsoft.com/office/drawing/2014/main" id="{885C6D14-6181-D0C5-C321-B9BBFB87C895}"/>
              </a:ext>
            </a:extLst>
          </p:cNvPr>
          <p:cNvSpPr txBox="1"/>
          <p:nvPr userDrawn="1"/>
        </p:nvSpPr>
        <p:spPr>
          <a:xfrm>
            <a:off x="545484" y="6727960"/>
            <a:ext cx="2104593" cy="312650"/>
          </a:xfrm>
          <a:prstGeom prst="rect">
            <a:avLst/>
          </a:prstGeom>
          <a:noFill/>
        </p:spPr>
        <p:txBody>
          <a:bodyPr wrap="square">
            <a:spAutoFit/>
          </a:bodyPr>
          <a:lstStyle/>
          <a:p>
            <a:pPr defTabSz="755934">
              <a:lnSpc>
                <a:spcPct val="107000"/>
              </a:lnSpc>
              <a:spcBef>
                <a:spcPts val="827"/>
              </a:spcBef>
              <a:spcAft>
                <a:spcPts val="600"/>
              </a:spcAft>
            </a:pPr>
            <a:r>
              <a:rPr lang="de-DE" sz="1400" b="1" dirty="0">
                <a:solidFill>
                  <a:srgbClr val="8DC63E"/>
                </a:solidFill>
                <a:latin typeface="DIN"/>
                <a:cs typeface="Times New Roman" panose="02020603050405020304" pitchFamily="18" charset="0"/>
              </a:rPr>
              <a:t>Anmeldung</a:t>
            </a:r>
          </a:p>
        </p:txBody>
      </p:sp>
      <p:sp>
        <p:nvSpPr>
          <p:cNvPr id="23" name="Textplatzhalter 11">
            <a:extLst>
              <a:ext uri="{FF2B5EF4-FFF2-40B4-BE49-F238E27FC236}">
                <a16:creationId xmlns:a16="http://schemas.microsoft.com/office/drawing/2014/main" id="{1F2F3206-FF60-707D-1B0B-1E44E8AA303C}"/>
              </a:ext>
            </a:extLst>
          </p:cNvPr>
          <p:cNvSpPr txBox="1">
            <a:spLocks/>
          </p:cNvSpPr>
          <p:nvPr userDrawn="1"/>
        </p:nvSpPr>
        <p:spPr>
          <a:xfrm>
            <a:off x="2862284" y="7898710"/>
            <a:ext cx="2104595" cy="704487"/>
          </a:xfrm>
          <a:prstGeom prst="rect">
            <a:avLst/>
          </a:prstGeom>
        </p:spPr>
        <p:txBody>
          <a:bodyPr>
            <a:noAutofit/>
          </a:bodyPr>
          <a:lstStyle>
            <a:lvl1pPr marL="447675" indent="-285750" algn="l" defTabSz="755934" rtl="0" eaLnBrk="1" latinLnBrk="0" hangingPunct="1">
              <a:lnSpc>
                <a:spcPct val="90000"/>
              </a:lnSpc>
              <a:spcBef>
                <a:spcPts val="200"/>
              </a:spcBef>
              <a:spcAft>
                <a:spcPts val="200"/>
              </a:spcAft>
              <a:buFont typeface="Arial" panose="020B0604020202020204" pitchFamily="34" charset="0"/>
              <a:buNone/>
              <a:defRPr kumimoji="0" lang="de-DE" sz="1400" b="0" i="0" u="none" strike="noStrike" kern="1200" cap="none" spc="0" normalizeH="0" baseline="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7800" indent="-107950" defTabSz="457200">
              <a:lnSpc>
                <a:spcPct val="107000"/>
              </a:lnSpc>
              <a:spcBef>
                <a:spcPts val="300"/>
              </a:spcBef>
              <a:spcAft>
                <a:spcPts val="0"/>
              </a:spcAft>
              <a:buFont typeface="Symbol" panose="05050102010706020507" pitchFamily="18" charset="2"/>
              <a:buChar char="-"/>
              <a:defRPr/>
            </a:pPr>
            <a:endParaRPr lang="de-DE" sz="1300" dirty="0">
              <a:latin typeface="Calibri" panose="020F0502020204030204" pitchFamily="34" charset="0"/>
            </a:endParaRPr>
          </a:p>
        </p:txBody>
      </p:sp>
      <p:sp>
        <p:nvSpPr>
          <p:cNvPr id="25" name="Textplatzhalter 21">
            <a:extLst>
              <a:ext uri="{FF2B5EF4-FFF2-40B4-BE49-F238E27FC236}">
                <a16:creationId xmlns:a16="http://schemas.microsoft.com/office/drawing/2014/main" id="{BEBBC77A-5D95-5232-60A1-C8B69F05E51B}"/>
              </a:ext>
            </a:extLst>
          </p:cNvPr>
          <p:cNvSpPr>
            <a:spLocks noGrp="1"/>
          </p:cNvSpPr>
          <p:nvPr>
            <p:ph type="body" sz="quarter" idx="17" hasCustomPrompt="1"/>
          </p:nvPr>
        </p:nvSpPr>
        <p:spPr>
          <a:xfrm>
            <a:off x="545482" y="7040610"/>
            <a:ext cx="2985118" cy="704487"/>
          </a:xfrm>
          <a:prstGeom prst="rect">
            <a:avLst/>
          </a:prstGeom>
        </p:spPr>
        <p:txBody>
          <a:bodyPr/>
          <a:lstStyle>
            <a:lvl1pPr marL="0" indent="0">
              <a:spcBef>
                <a:spcPts val="300"/>
              </a:spcBef>
              <a:buNone/>
              <a:defRPr sz="1300">
                <a:latin typeface="+mn-lt"/>
              </a:defRPr>
            </a:lvl1pPr>
          </a:lstStyle>
          <a:p>
            <a:pPr marL="177800" indent="-107950" defTabSz="457200">
              <a:lnSpc>
                <a:spcPct val="107000"/>
              </a:lnSpc>
              <a:spcBef>
                <a:spcPts val="300"/>
              </a:spcBef>
              <a:spcAft>
                <a:spcPts val="0"/>
              </a:spcAft>
              <a:buFont typeface="Symbol" panose="05050102010706020507" pitchFamily="18" charset="2"/>
              <a:buChar char="-"/>
              <a:defRPr/>
            </a:pPr>
            <a:r>
              <a:rPr lang="de-DE" sz="1300" dirty="0" err="1"/>
              <a:t>DWAdirekt</a:t>
            </a:r>
            <a:endParaRPr lang="de-DE" sz="1300" dirty="0"/>
          </a:p>
          <a:p>
            <a:pPr marL="177800" indent="-107950" defTabSz="457200">
              <a:lnSpc>
                <a:spcPct val="107000"/>
              </a:lnSpc>
              <a:spcBef>
                <a:spcPts val="300"/>
              </a:spcBef>
              <a:spcAft>
                <a:spcPts val="0"/>
              </a:spcAft>
              <a:buFont typeface="Symbol" panose="05050102010706020507" pitchFamily="18" charset="2"/>
              <a:buChar char="-"/>
              <a:defRPr/>
            </a:pPr>
            <a:r>
              <a:rPr lang="de-DE" sz="1300" dirty="0">
                <a:sym typeface="Wingdings" panose="05000000000000000000" pitchFamily="2" charset="2"/>
              </a:rPr>
              <a:t> </a:t>
            </a:r>
            <a:r>
              <a:rPr lang="de-DE" sz="1300" dirty="0"/>
              <a:t>muster@junge-dwa.de</a:t>
            </a:r>
            <a:endParaRPr lang="de-DE" sz="1300" dirty="0">
              <a:latin typeface="Calibri" panose="020F0502020204030204" pitchFamily="34" charset="0"/>
            </a:endParaRPr>
          </a:p>
        </p:txBody>
      </p:sp>
      <p:sp>
        <p:nvSpPr>
          <p:cNvPr id="2" name="Ellipse 1">
            <a:extLst>
              <a:ext uri="{FF2B5EF4-FFF2-40B4-BE49-F238E27FC236}">
                <a16:creationId xmlns:a16="http://schemas.microsoft.com/office/drawing/2014/main" id="{71C5C687-1071-6035-53E1-4BEF1A364A2D}"/>
              </a:ext>
            </a:extLst>
          </p:cNvPr>
          <p:cNvSpPr/>
          <p:nvPr userDrawn="1"/>
        </p:nvSpPr>
        <p:spPr>
          <a:xfrm>
            <a:off x="6024192" y="2672369"/>
            <a:ext cx="1980000" cy="1980000"/>
          </a:xfrm>
          <a:prstGeom prst="ellipse">
            <a:avLst/>
          </a:prstGeom>
          <a:solidFill>
            <a:srgbClr val="94C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9">
            <a:extLst>
              <a:ext uri="{FF2B5EF4-FFF2-40B4-BE49-F238E27FC236}">
                <a16:creationId xmlns:a16="http://schemas.microsoft.com/office/drawing/2014/main" id="{424887A4-EAE1-ADF4-6399-D40507D5FCD7}"/>
              </a:ext>
            </a:extLst>
          </p:cNvPr>
          <p:cNvSpPr>
            <a:spLocks noGrp="1"/>
          </p:cNvSpPr>
          <p:nvPr>
            <p:ph type="body" sz="quarter" idx="18" hasCustomPrompt="1"/>
          </p:nvPr>
        </p:nvSpPr>
        <p:spPr>
          <a:xfrm>
            <a:off x="6163375" y="3154383"/>
            <a:ext cx="1247359" cy="1004887"/>
          </a:xfrm>
          <a:prstGeom prst="rect">
            <a:avLst/>
          </a:prstGeom>
        </p:spPr>
        <p:txBody>
          <a:bodyPr anchor="ctr"/>
          <a:lstStyle>
            <a:lvl1pPr marL="0" indent="0" algn="ctr">
              <a:lnSpc>
                <a:spcPct val="100000"/>
              </a:lnSpc>
              <a:spcBef>
                <a:spcPts val="300"/>
              </a:spcBef>
              <a:buNone/>
              <a:defRPr sz="2400" b="1">
                <a:solidFill>
                  <a:schemeClr val="bg1"/>
                </a:solidFill>
              </a:defRPr>
            </a:lvl1pPr>
          </a:lstStyle>
          <a:p>
            <a:pPr lvl="0"/>
            <a:r>
              <a:rPr lang="de-DE" dirty="0"/>
              <a:t>01. Sep</a:t>
            </a:r>
          </a:p>
          <a:p>
            <a:pPr lvl="0"/>
            <a:r>
              <a:rPr lang="de-DE" dirty="0"/>
              <a:t>2023</a:t>
            </a:r>
          </a:p>
        </p:txBody>
      </p:sp>
      <p:sp>
        <p:nvSpPr>
          <p:cNvPr id="4" name="Textplatzhalter 11">
            <a:extLst>
              <a:ext uri="{FF2B5EF4-FFF2-40B4-BE49-F238E27FC236}">
                <a16:creationId xmlns:a16="http://schemas.microsoft.com/office/drawing/2014/main" id="{CEB7E0F4-BD20-F47C-5924-7CB1FB2D9202}"/>
              </a:ext>
            </a:extLst>
          </p:cNvPr>
          <p:cNvSpPr>
            <a:spLocks noGrp="1"/>
          </p:cNvSpPr>
          <p:nvPr>
            <p:ph type="body" sz="quarter" idx="14" hasCustomPrompt="1"/>
          </p:nvPr>
        </p:nvSpPr>
        <p:spPr>
          <a:xfrm>
            <a:off x="545483" y="4319875"/>
            <a:ext cx="5372717" cy="273327"/>
          </a:xfrm>
          <a:prstGeom prst="rect">
            <a:avLst/>
          </a:prstGeom>
        </p:spPr>
        <p:txBody>
          <a:bodyPr/>
          <a:lstStyle>
            <a:lvl1pPr marL="179388" indent="0">
              <a:spcAft>
                <a:spcPts val="600"/>
              </a:spcAft>
              <a:buFont typeface="Symbol" panose="05050102010706020507" pitchFamily="18" charset="2"/>
              <a:buNone/>
              <a:tabLst>
                <a:tab pos="268288" algn="l"/>
              </a:tabLst>
              <a:defRPr kumimoji="0" lang="de-DE" sz="1400" b="1" i="0" u="none" strike="noStrike" kern="1200" cap="none" spc="0" normalizeH="0" baseline="0" noProof="0" dirty="0">
                <a:ln>
                  <a:noFill/>
                </a:ln>
                <a:solidFill>
                  <a:prstClr val="black"/>
                </a:solidFill>
                <a:effectLst/>
                <a:uLnTx/>
                <a:uFillTx/>
                <a:latin typeface="DIN"/>
                <a:ea typeface="Calibri" panose="020F0502020204030204" pitchFamily="34" charset="0"/>
                <a:cs typeface="Times New Roman" panose="02020603050405020304" pitchFamily="18" charset="0"/>
              </a:defRPr>
            </a:lvl1pPr>
            <a:lvl5pPr marL="1511869" indent="0">
              <a:buNone/>
              <a:defRPr/>
            </a:lvl5pPr>
          </a:lstStyle>
          <a:p>
            <a:r>
              <a:rPr lang="de-DE" dirty="0"/>
              <a:t>Start 17:00 Uhr</a:t>
            </a:r>
          </a:p>
        </p:txBody>
      </p:sp>
      <p:grpSp>
        <p:nvGrpSpPr>
          <p:cNvPr id="5" name="Gruppieren 4">
            <a:extLst>
              <a:ext uri="{FF2B5EF4-FFF2-40B4-BE49-F238E27FC236}">
                <a16:creationId xmlns:a16="http://schemas.microsoft.com/office/drawing/2014/main" id="{E9136AD9-432D-1269-642F-862743AE88D6}"/>
              </a:ext>
            </a:extLst>
          </p:cNvPr>
          <p:cNvGrpSpPr/>
          <p:nvPr userDrawn="1"/>
        </p:nvGrpSpPr>
        <p:grpSpPr>
          <a:xfrm>
            <a:off x="4826000" y="9222975"/>
            <a:ext cx="1518009" cy="1264920"/>
            <a:chOff x="4826000" y="9222975"/>
            <a:chExt cx="1518009" cy="1264920"/>
          </a:xfrm>
        </p:grpSpPr>
        <p:pic>
          <p:nvPicPr>
            <p:cNvPr id="7" name="Grafik 6" descr="Ein Bild, das Text, Screenshot, Muster, Quadrat enthält.&#10;&#10;Automatisch generierte Beschreibung">
              <a:hlinkClick r:id="rId3" tooltip="Zum Interessenten-Zugang"/>
              <a:extLst>
                <a:ext uri="{FF2B5EF4-FFF2-40B4-BE49-F238E27FC236}">
                  <a16:creationId xmlns:a16="http://schemas.microsoft.com/office/drawing/2014/main" id="{F8E9E5EA-B89B-7C9E-5F6C-EF816133F76D}"/>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71002" y="9377342"/>
              <a:ext cx="773007" cy="1110553"/>
            </a:xfrm>
            <a:prstGeom prst="rect">
              <a:avLst/>
            </a:prstGeom>
          </p:spPr>
        </p:pic>
        <p:sp>
          <p:nvSpPr>
            <p:cNvPr id="8" name="Rechteck: abgerundete Ecken 7">
              <a:extLst>
                <a:ext uri="{FF2B5EF4-FFF2-40B4-BE49-F238E27FC236}">
                  <a16:creationId xmlns:a16="http://schemas.microsoft.com/office/drawing/2014/main" id="{119E7012-4435-779B-03F1-CD5FB24F6C56}"/>
                </a:ext>
              </a:extLst>
            </p:cNvPr>
            <p:cNvSpPr/>
            <p:nvPr/>
          </p:nvSpPr>
          <p:spPr>
            <a:xfrm>
              <a:off x="4826000" y="9222975"/>
              <a:ext cx="1518009" cy="405219"/>
            </a:xfrm>
            <a:prstGeom prst="roundRect">
              <a:avLst/>
            </a:prstGeom>
            <a:solidFill>
              <a:srgbClr val="1D4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dirty="0"/>
                <a:t>Interessenten-Zugang DWAdirekt</a:t>
              </a:r>
            </a:p>
          </p:txBody>
        </p:sp>
      </p:grpSp>
    </p:spTree>
    <p:extLst>
      <p:ext uri="{BB962C8B-B14F-4D97-AF65-F5344CB8AC3E}">
        <p14:creationId xmlns:p14="http://schemas.microsoft.com/office/powerpoint/2010/main" val="210058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froschreiben Region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750A13B4-7961-B03B-31D0-368340B49DB8}"/>
              </a:ext>
            </a:extLst>
          </p:cNvPr>
          <p:cNvSpPr txBox="1"/>
          <p:nvPr userDrawn="1"/>
        </p:nvSpPr>
        <p:spPr>
          <a:xfrm>
            <a:off x="528416" y="3531985"/>
            <a:ext cx="6502842" cy="3952492"/>
          </a:xfrm>
          <a:prstGeom prst="rect">
            <a:avLst/>
          </a:prstGeom>
          <a:noFill/>
        </p:spPr>
        <p:txBody>
          <a:bodyPr wrap="square">
            <a:spAutoFit/>
          </a:bodyPr>
          <a:lstStyle/>
          <a:p>
            <a:pPr>
              <a:lnSpc>
                <a:spcPct val="107000"/>
              </a:lnSpc>
              <a:spcAft>
                <a:spcPts val="800"/>
              </a:spcAft>
            </a:pPr>
            <a:r>
              <a:rPr lang="de-DE" sz="1200" dirty="0">
                <a:effectLst/>
                <a:latin typeface="DIN"/>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400" b="1" dirty="0">
                <a:solidFill>
                  <a:srgbClr val="8DC63E"/>
                </a:solidFill>
                <a:effectLst/>
                <a:latin typeface="DIN"/>
                <a:ea typeface="Calibri" panose="020F0502020204030204" pitchFamily="34" charset="0"/>
                <a:cs typeface="Times New Roman" panose="02020603050405020304" pitchFamily="18" charset="0"/>
              </a:rPr>
              <a:t>Wer wir sind</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DE" sz="1200" dirty="0">
                <a:effectLst/>
                <a:latin typeface="DIN"/>
                <a:ea typeface="Calibri" panose="020F0502020204030204" pitchFamily="34" charset="0"/>
                <a:cs typeface="Times New Roman" panose="02020603050405020304" pitchFamily="18" charset="0"/>
              </a:rPr>
              <a:t>Wir, die Junge DWA, sind eine Gruppe innerhalb der DWA (Deutsche Vereinigung für Wasserwirtschaft, Abwasser und Abfall), bestehend aus Mitgliedern unter 36 Jahren. Die DWA ist als größter Wasserverband Deutschlands eine politisch und wirtschaftlich unabhängige Vereinigung, die sich für eine nachhaltige Wasserwirtschaft und für die Förderung von Forschung und Entwicklung einsetzt. Die Gruppe der Jungen DWA ist eingerichtet, um junge Mitglieder gezielt und mit speziell zugeschnittenen Angeboten zu unterstützen, zu vernetzen und den Nachwuchs für das Fachgebiet und die Gremienarbeit zu fördern.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700"/>
              </a:spcAft>
            </a:pPr>
            <a:r>
              <a:rPr lang="de-DE" sz="1200" dirty="0">
                <a:effectLst/>
                <a:latin typeface="DIN"/>
                <a:ea typeface="Calibri" panose="020F0502020204030204" pitchFamily="34" charset="0"/>
                <a:cs typeface="Times New Roman" panose="02020603050405020304" pitchFamily="18" charset="0"/>
              </a:rPr>
              <a:t>Das Vernetzen ist ein zentraler Bestandteil der Jungen DWA, deshalb haben wir Stammtische ins Leben gerufen um interessierte Fachkräfte der Region zusammenzubringen.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700"/>
              </a:spcBef>
              <a:spcAft>
                <a:spcPts val="600"/>
              </a:spcAft>
            </a:pPr>
            <a:r>
              <a:rPr lang="de-DE" sz="1400" b="1" dirty="0">
                <a:solidFill>
                  <a:srgbClr val="8DC63E"/>
                </a:solidFill>
                <a:effectLst/>
                <a:latin typeface="DIN"/>
                <a:ea typeface="Calibri" panose="020F0502020204030204" pitchFamily="34" charset="0"/>
                <a:cs typeface="Times New Roman" panose="02020603050405020304" pitchFamily="18" charset="0"/>
              </a:rPr>
              <a:t>Unser Konzept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DE" sz="1200" dirty="0">
                <a:effectLst/>
                <a:latin typeface="DIN"/>
                <a:ea typeface="Calibri" panose="020F0502020204030204" pitchFamily="34" charset="0"/>
                <a:cs typeface="Times New Roman" panose="02020603050405020304" pitchFamily="18" charset="0"/>
              </a:rPr>
              <a:t>Deutschlandweit gibt es zahlreiche Stammtische mit ca. 10 - 30 Teilnehmenden pro Stammtisch. In der Regel finden diese einmal im Halbjahr in Verbindung mit einer fachlichen Exkursion oder einem Fachvortrag statt. Dies bietet den entsprechenden Firmen und Institutionen die Möglichkeit sich vorzustellen und junge Leute für sich zu begeistern.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feld 11">
            <a:extLst>
              <a:ext uri="{FF2B5EF4-FFF2-40B4-BE49-F238E27FC236}">
                <a16:creationId xmlns:a16="http://schemas.microsoft.com/office/drawing/2014/main" id="{624BA45E-576C-FDAD-A862-FF674F36AA39}"/>
              </a:ext>
            </a:extLst>
          </p:cNvPr>
          <p:cNvSpPr txBox="1"/>
          <p:nvPr userDrawn="1"/>
        </p:nvSpPr>
        <p:spPr>
          <a:xfrm>
            <a:off x="677503" y="10010837"/>
            <a:ext cx="3781838" cy="543162"/>
          </a:xfrm>
          <a:prstGeom prst="rect">
            <a:avLst/>
          </a:prstGeom>
          <a:noFill/>
        </p:spPr>
        <p:txBody>
          <a:bodyPr wrap="square">
            <a:spAutoFit/>
          </a:bodyPr>
          <a:lstStyle/>
          <a:p>
            <a:pPr indent="-179705">
              <a:lnSpc>
                <a:spcPct val="107000"/>
              </a:lnSpc>
              <a:spcAft>
                <a:spcPts val="0"/>
              </a:spcAft>
            </a:pPr>
            <a:r>
              <a:rPr lang="de-DE" sz="1400" dirty="0">
                <a:solidFill>
                  <a:schemeClr val="bg1"/>
                </a:solidFill>
                <a:effectLst/>
                <a:latin typeface="DIN"/>
                <a:ea typeface="Calibri" panose="020F0502020204030204" pitchFamily="34" charset="0"/>
                <a:cs typeface="Times New Roman" panose="02020603050405020304" pitchFamily="18" charset="0"/>
              </a:rPr>
              <a:t>Fragen &amp; Anregungen: </a:t>
            </a:r>
          </a:p>
          <a:p>
            <a:pPr>
              <a:lnSpc>
                <a:spcPct val="107000"/>
              </a:lnSpc>
              <a:spcAft>
                <a:spcPts val="0"/>
              </a:spcAft>
            </a:pPr>
            <a:r>
              <a:rPr lang="de-DE" sz="1400" dirty="0">
                <a:solidFill>
                  <a:schemeClr val="bg1"/>
                </a:solidFill>
                <a:effectLst/>
                <a:latin typeface="DIN"/>
                <a:ea typeface="Calibri" panose="020F0502020204030204" pitchFamily="34" charset="0"/>
                <a:cs typeface="Times New Roman" panose="02020603050405020304" pitchFamily="18" charset="0"/>
              </a:rPr>
              <a:t>stammtisch@junge-dwa.de</a:t>
            </a:r>
          </a:p>
        </p:txBody>
      </p:sp>
      <p:sp>
        <p:nvSpPr>
          <p:cNvPr id="15" name="Textfeld 14">
            <a:extLst>
              <a:ext uri="{FF2B5EF4-FFF2-40B4-BE49-F238E27FC236}">
                <a16:creationId xmlns:a16="http://schemas.microsoft.com/office/drawing/2014/main" id="{0CD58CEC-1499-7C8C-9684-33B3D3324688}"/>
              </a:ext>
            </a:extLst>
          </p:cNvPr>
          <p:cNvSpPr txBox="1"/>
          <p:nvPr userDrawn="1"/>
        </p:nvSpPr>
        <p:spPr>
          <a:xfrm>
            <a:off x="2931380" y="7545158"/>
            <a:ext cx="4099878" cy="983924"/>
          </a:xfrm>
          <a:prstGeom prst="rect">
            <a:avLst/>
          </a:prstGeom>
          <a:noFill/>
        </p:spPr>
        <p:txBody>
          <a:bodyPr wrap="square">
            <a:spAutoFit/>
          </a:bodyPr>
          <a:lstStyle/>
          <a:p>
            <a:pPr>
              <a:lnSpc>
                <a:spcPct val="107000"/>
              </a:lnSpc>
              <a:spcAft>
                <a:spcPts val="600"/>
              </a:spcAft>
            </a:pPr>
            <a:r>
              <a:rPr lang="de-DE" sz="1200" dirty="0">
                <a:effectLst/>
                <a:latin typeface="DIN"/>
                <a:ea typeface="Calibri" panose="020F0502020204030204" pitchFamily="34" charset="0"/>
                <a:cs typeface="Times New Roman" panose="02020603050405020304" pitchFamily="18" charset="0"/>
              </a:rPr>
              <a:t>  </a:t>
            </a:r>
            <a:r>
              <a:rPr lang="de-DE" sz="1400" b="1" dirty="0">
                <a:solidFill>
                  <a:srgbClr val="8DC63E"/>
                </a:solidFill>
                <a:effectLst/>
                <a:latin typeface="DIN"/>
                <a:ea typeface="Calibri" panose="020F0502020204030204" pitchFamily="34" charset="0"/>
                <a:cs typeface="Times New Roman" panose="02020603050405020304" pitchFamily="18" charset="0"/>
              </a:rPr>
              <a:t>Wie können Sie sich einbringen?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de-DE" sz="1200" dirty="0">
                <a:effectLst/>
                <a:latin typeface="DIN"/>
                <a:ea typeface="Calibri" panose="020F0502020204030204" pitchFamily="34" charset="0"/>
                <a:cs typeface="Times New Roman" panose="02020603050405020304" pitchFamily="18" charset="0"/>
              </a:rPr>
              <a:t>Wir sind ständig auf der Suche nach neuen Partnern, die Fachvorträge oder eine Exkursion ermöglichen. Gerne auch mit der Bereitstellung von Räumlichkeiten in Ihrer Firma.</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feld 16">
            <a:extLst>
              <a:ext uri="{FF2B5EF4-FFF2-40B4-BE49-F238E27FC236}">
                <a16:creationId xmlns:a16="http://schemas.microsoft.com/office/drawing/2014/main" id="{9DFA6E52-D7E0-1D06-A5D7-0DF82461CC88}"/>
              </a:ext>
            </a:extLst>
          </p:cNvPr>
          <p:cNvSpPr txBox="1"/>
          <p:nvPr userDrawn="1"/>
        </p:nvSpPr>
        <p:spPr>
          <a:xfrm>
            <a:off x="577448" y="2808800"/>
            <a:ext cx="6731366" cy="496803"/>
          </a:xfrm>
          <a:prstGeom prst="rect">
            <a:avLst/>
          </a:prstGeom>
          <a:solidFill>
            <a:schemeClr val="bg1"/>
          </a:solidFill>
        </p:spPr>
        <p:txBody>
          <a:bodyPr wrap="square">
            <a:spAutoFit/>
          </a:bodyPr>
          <a:lstStyle/>
          <a:p>
            <a:pPr marL="180340" indent="-180340" algn="l">
              <a:lnSpc>
                <a:spcPct val="107000"/>
              </a:lnSpc>
              <a:spcAft>
                <a:spcPts val="800"/>
              </a:spcAft>
            </a:pPr>
            <a:r>
              <a:rPr lang="de-DE" sz="2600" b="0" kern="1200" dirty="0">
                <a:solidFill>
                  <a:srgbClr val="94C120"/>
                </a:solidFill>
                <a:latin typeface="Roboto" panose="02000000000000000000" pitchFamily="2" charset="0"/>
                <a:ea typeface="Roboto" panose="02000000000000000000" pitchFamily="2" charset="0"/>
                <a:cs typeface="+mn-cs"/>
              </a:rPr>
              <a:t>fördern, begeistern und gewinnen</a:t>
            </a:r>
          </a:p>
        </p:txBody>
      </p:sp>
      <p:pic>
        <p:nvPicPr>
          <p:cNvPr id="4" name="Grafik 3">
            <a:extLst>
              <a:ext uri="{FF2B5EF4-FFF2-40B4-BE49-F238E27FC236}">
                <a16:creationId xmlns:a16="http://schemas.microsoft.com/office/drawing/2014/main" id="{5E3306F3-AE73-4D07-A6BF-9D5AF5A02E68}"/>
              </a:ext>
            </a:extLst>
          </p:cNvPr>
          <p:cNvPicPr>
            <a:picLocks noChangeAspect="1"/>
          </p:cNvPicPr>
          <p:nvPr userDrawn="1"/>
        </p:nvPicPr>
        <p:blipFill>
          <a:blip r:embed="rId3"/>
          <a:stretch>
            <a:fillRect/>
          </a:stretch>
        </p:blipFill>
        <p:spPr>
          <a:xfrm>
            <a:off x="6416164" y="9045385"/>
            <a:ext cx="644966" cy="1280377"/>
          </a:xfrm>
          <a:prstGeom prst="rect">
            <a:avLst/>
          </a:prstGeom>
        </p:spPr>
      </p:pic>
      <p:sp>
        <p:nvSpPr>
          <p:cNvPr id="5" name="Textfeld 4">
            <a:extLst>
              <a:ext uri="{FF2B5EF4-FFF2-40B4-BE49-F238E27FC236}">
                <a16:creationId xmlns:a16="http://schemas.microsoft.com/office/drawing/2014/main" id="{287397A0-D4EC-CF46-F6D5-C47186EDDC68}"/>
              </a:ext>
            </a:extLst>
          </p:cNvPr>
          <p:cNvSpPr txBox="1"/>
          <p:nvPr userDrawn="1"/>
        </p:nvSpPr>
        <p:spPr>
          <a:xfrm>
            <a:off x="6083803" y="10282418"/>
            <a:ext cx="1309687" cy="230832"/>
          </a:xfrm>
          <a:prstGeom prst="rect">
            <a:avLst/>
          </a:prstGeom>
          <a:solidFill>
            <a:srgbClr val="94C120"/>
          </a:solidFill>
        </p:spPr>
        <p:txBody>
          <a:bodyPr wrap="square" rtlCol="0">
            <a:spAutoFit/>
          </a:bodyPr>
          <a:lstStyle/>
          <a:p>
            <a:pPr algn="ctr"/>
            <a:r>
              <a:rPr lang="de-DE" sz="900" dirty="0">
                <a:solidFill>
                  <a:schemeClr val="bg1"/>
                </a:solidFill>
              </a:rPr>
              <a:t>Junge DWA</a:t>
            </a:r>
          </a:p>
        </p:txBody>
      </p:sp>
    </p:spTree>
    <p:extLst>
      <p:ext uri="{BB962C8B-B14F-4D97-AF65-F5344CB8AC3E}">
        <p14:creationId xmlns:p14="http://schemas.microsoft.com/office/powerpoint/2010/main" val="873445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676572"/>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6" r:id="rId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551871"/>
      </p:ext>
    </p:extLst>
  </p:cSld>
  <p:clrMap bg1="lt1" tx1="dk1" bg2="lt2" tx2="dk2" accent1="accent1" accent2="accent2" accent3="accent3" accent4="accent4" accent5="accent5" accent6="accent6" hlink="hlink" folHlink="folHlink"/>
  <p:sldLayoutIdLst>
    <p:sldLayoutId id="2147483665" r:id="rId1"/>
    <p:sldLayoutId id="2147483669" r:id="rId2"/>
    <p:sldLayoutId id="2147483670" r:id="rId3"/>
    <p:sldLayoutId id="2147483668"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47671"/>
      </p:ext>
    </p:extLst>
  </p:cSld>
  <p:clrMap bg1="lt1" tx1="dk1" bg2="lt2" tx2="dk2" accent1="accent1" accent2="accent2" accent3="accent3" accent4="accent4" accent5="accent5" accent6="accent6" hlink="hlink" folHlink="folHlink"/>
  <p:sldLayoutIdLst>
    <p:sldLayoutId id="2147483673"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2E52111C-FE8D-811A-C7D6-A10751C18309}"/>
              </a:ext>
            </a:extLst>
          </p:cNvPr>
          <p:cNvSpPr>
            <a:spLocks noGrp="1"/>
          </p:cNvSpPr>
          <p:nvPr>
            <p:ph type="body" sz="quarter" idx="10"/>
          </p:nvPr>
        </p:nvSpPr>
        <p:spPr>
          <a:prstGeom prst="rect">
            <a:avLst/>
          </a:prstGeom>
        </p:spPr>
        <p:txBody>
          <a:bodyPr/>
          <a:lstStyle/>
          <a:p>
            <a:endParaRPr lang="de-DE" dirty="0"/>
          </a:p>
        </p:txBody>
      </p:sp>
      <p:sp>
        <p:nvSpPr>
          <p:cNvPr id="17" name="Textplatzhalter 16">
            <a:extLst>
              <a:ext uri="{FF2B5EF4-FFF2-40B4-BE49-F238E27FC236}">
                <a16:creationId xmlns:a16="http://schemas.microsoft.com/office/drawing/2014/main" id="{71747BA7-8BEF-6210-DE66-C3A336C577B1}"/>
              </a:ext>
            </a:extLst>
          </p:cNvPr>
          <p:cNvSpPr>
            <a:spLocks noGrp="1"/>
          </p:cNvSpPr>
          <p:nvPr>
            <p:ph type="body" sz="quarter" idx="12"/>
          </p:nvPr>
        </p:nvSpPr>
        <p:spPr>
          <a:prstGeom prst="rect">
            <a:avLst/>
          </a:prstGeom>
        </p:spPr>
        <p:txBody>
          <a:bodyPr/>
          <a:lstStyle/>
          <a:p>
            <a:endParaRPr lang="de-DE" dirty="0"/>
          </a:p>
        </p:txBody>
      </p:sp>
      <p:sp>
        <p:nvSpPr>
          <p:cNvPr id="13" name="Textplatzhalter 12">
            <a:extLst>
              <a:ext uri="{FF2B5EF4-FFF2-40B4-BE49-F238E27FC236}">
                <a16:creationId xmlns:a16="http://schemas.microsoft.com/office/drawing/2014/main" id="{DC105A9A-E90B-035E-E260-D15F71594DF2}"/>
              </a:ext>
            </a:extLst>
          </p:cNvPr>
          <p:cNvSpPr>
            <a:spLocks noGrp="1"/>
          </p:cNvSpPr>
          <p:nvPr>
            <p:ph type="body" sz="quarter" idx="14"/>
          </p:nvPr>
        </p:nvSpPr>
        <p:spPr/>
        <p:txBody>
          <a:bodyPr/>
          <a:lstStyle/>
          <a:p>
            <a:endParaRPr lang="de-DE"/>
          </a:p>
        </p:txBody>
      </p:sp>
      <p:sp>
        <p:nvSpPr>
          <p:cNvPr id="14" name="Textplatzhalter 13">
            <a:extLst>
              <a:ext uri="{FF2B5EF4-FFF2-40B4-BE49-F238E27FC236}">
                <a16:creationId xmlns:a16="http://schemas.microsoft.com/office/drawing/2014/main" id="{C7829050-C3E0-06E9-6713-748F75149101}"/>
              </a:ext>
            </a:extLst>
          </p:cNvPr>
          <p:cNvSpPr>
            <a:spLocks noGrp="1"/>
          </p:cNvSpPr>
          <p:nvPr>
            <p:ph type="body" sz="quarter" idx="17"/>
          </p:nvPr>
        </p:nvSpPr>
        <p:spPr/>
        <p:txBody>
          <a:bodyPr/>
          <a:lstStyle/>
          <a:p>
            <a:endParaRPr lang="de-DE"/>
          </a:p>
        </p:txBody>
      </p:sp>
      <p:sp>
        <p:nvSpPr>
          <p:cNvPr id="15" name="Textplatzhalter 14">
            <a:extLst>
              <a:ext uri="{FF2B5EF4-FFF2-40B4-BE49-F238E27FC236}">
                <a16:creationId xmlns:a16="http://schemas.microsoft.com/office/drawing/2014/main" id="{BC399D9A-AD67-8847-613A-D922441B72A0}"/>
              </a:ext>
            </a:extLst>
          </p:cNvPr>
          <p:cNvSpPr>
            <a:spLocks noGrp="1"/>
          </p:cNvSpPr>
          <p:nvPr>
            <p:ph type="body" sz="quarter" idx="18"/>
          </p:nvPr>
        </p:nvSpPr>
        <p:spPr/>
        <p:txBody>
          <a:bodyPr/>
          <a:lstStyle/>
          <a:p>
            <a:endParaRPr lang="de-DE" dirty="0"/>
          </a:p>
        </p:txBody>
      </p:sp>
      <p:sp>
        <p:nvSpPr>
          <p:cNvPr id="3" name="Textplatzhalter 2">
            <a:extLst>
              <a:ext uri="{FF2B5EF4-FFF2-40B4-BE49-F238E27FC236}">
                <a16:creationId xmlns:a16="http://schemas.microsoft.com/office/drawing/2014/main" id="{B35F5DD4-1A0E-0655-6CFE-3C71E031776B}"/>
              </a:ext>
            </a:extLst>
          </p:cNvPr>
          <p:cNvSpPr>
            <a:spLocks noGrp="1"/>
          </p:cNvSpPr>
          <p:nvPr>
            <p:ph type="body" sz="quarter" idx="21"/>
          </p:nvPr>
        </p:nvSpPr>
        <p:spPr/>
        <p:txBody>
          <a:bodyPr/>
          <a:lstStyle/>
          <a:p>
            <a:endParaRPr lang="de-DE" dirty="0"/>
          </a:p>
        </p:txBody>
      </p:sp>
      <p:sp>
        <p:nvSpPr>
          <p:cNvPr id="16" name="Textplatzhalter 15">
            <a:extLst>
              <a:ext uri="{FF2B5EF4-FFF2-40B4-BE49-F238E27FC236}">
                <a16:creationId xmlns:a16="http://schemas.microsoft.com/office/drawing/2014/main" id="{92CD59C1-FAB2-85D4-D379-73635C881AD8}"/>
              </a:ext>
            </a:extLst>
          </p:cNvPr>
          <p:cNvSpPr>
            <a:spLocks noGrp="1"/>
          </p:cNvSpPr>
          <p:nvPr>
            <p:ph type="body" sz="quarter" idx="22"/>
          </p:nvPr>
        </p:nvSpPr>
        <p:spPr/>
        <p:txBody>
          <a:bodyPr/>
          <a:lstStyle/>
          <a:p>
            <a:endParaRPr lang="de-DE" dirty="0"/>
          </a:p>
        </p:txBody>
      </p:sp>
    </p:spTree>
    <p:extLst>
      <p:ext uri="{BB962C8B-B14F-4D97-AF65-F5344CB8AC3E}">
        <p14:creationId xmlns:p14="http://schemas.microsoft.com/office/powerpoint/2010/main" val="179176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446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921656"/>
      </p:ext>
    </p:extLst>
  </p:cSld>
  <p:clrMapOvr>
    <a:masterClrMapping/>
  </p:clrMapOvr>
</p:sld>
</file>

<file path=ppt/theme/theme1.xml><?xml version="1.0" encoding="utf-8"?>
<a:theme xmlns:a="http://schemas.openxmlformats.org/drawingml/2006/main" name="präsen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git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foschreib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91C98ECE0985F429A57A291C81AA0CB" ma:contentTypeVersion="15" ma:contentTypeDescription="Ein neues Dokument erstellen." ma:contentTypeScope="" ma:versionID="e5fa9945c25fce94e585fc7d339e123a">
  <xsd:schema xmlns:xsd="http://www.w3.org/2001/XMLSchema" xmlns:xs="http://www.w3.org/2001/XMLSchema" xmlns:p="http://schemas.microsoft.com/office/2006/metadata/properties" xmlns:ns2="65e2acd5-849d-401f-bf9f-a35cedf5c35d" xmlns:ns3="285bb068-b029-43f4-82a8-f71215e9a356" targetNamespace="http://schemas.microsoft.com/office/2006/metadata/properties" ma:root="true" ma:fieldsID="c73dce48bdad793e9029d6bd5edcd0ad" ns2:_="" ns3:_="">
    <xsd:import namespace="65e2acd5-849d-401f-bf9f-a35cedf5c35d"/>
    <xsd:import namespace="285bb068-b029-43f4-82a8-f71215e9a35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OnlineimStarterpaket"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e2acd5-849d-401f-bf9f-a35cedf5c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7be6ce99-4014-4988-bfc2-8179ae939ee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OnlineimStarterpaket" ma:index="18" nillable="true" ma:displayName="Online im Starterpaket" ma:default="0" ma:format="Dropdown" ma:internalName="OnlineimStarterpaket">
      <xsd:simpleType>
        <xsd:restriction base="dms:Boolea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5bb068-b029-43f4-82a8-f71215e9a356" elementFormDefault="qualified">
    <xsd:import namespace="http://schemas.microsoft.com/office/2006/documentManagement/types"/>
    <xsd:import namespace="http://schemas.microsoft.com/office/infopath/2007/PartnerControls"/>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e2acd5-849d-401f-bf9f-a35cedf5c35d">
      <Terms xmlns="http://schemas.microsoft.com/office/infopath/2007/PartnerControls"/>
    </lcf76f155ced4ddcb4097134ff3c332f>
    <OnlineimStarterpaket xmlns="65e2acd5-849d-401f-bf9f-a35cedf5c35d">false</OnlineimStarterpaket>
  </documentManagement>
</p:properties>
</file>

<file path=customXml/itemProps1.xml><?xml version="1.0" encoding="utf-8"?>
<ds:datastoreItem xmlns:ds="http://schemas.openxmlformats.org/officeDocument/2006/customXml" ds:itemID="{5AA8F5DE-F4CE-4452-BD5D-76A7C22FBE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e2acd5-849d-401f-bf9f-a35cedf5c35d"/>
    <ds:schemaRef ds:uri="285bb068-b029-43f4-82a8-f71215e9a3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2BB9C1-4266-4B0C-8101-0C196299575A}">
  <ds:schemaRefs>
    <ds:schemaRef ds:uri="http://schemas.microsoft.com/sharepoint/v3/contenttype/forms"/>
  </ds:schemaRefs>
</ds:datastoreItem>
</file>

<file path=customXml/itemProps3.xml><?xml version="1.0" encoding="utf-8"?>
<ds:datastoreItem xmlns:ds="http://schemas.openxmlformats.org/officeDocument/2006/customXml" ds:itemID="{BF03FE0A-FA9C-4AD5-8E64-26E5EA215B18}">
  <ds:schemaRefs>
    <ds:schemaRef ds:uri="http://schemas.microsoft.com/office/2006/metadata/properties"/>
    <ds:schemaRef ds:uri="http://schemas.microsoft.com/office/infopath/2007/PartnerControls"/>
    <ds:schemaRef ds:uri="8235650a-2d03-4104-ac0d-42e587a99491"/>
    <ds:schemaRef ds:uri="e1fdda86-4010-4ced-9ef5-e5f6d1843ba7"/>
    <ds:schemaRef ds:uri="65e2acd5-849d-401f-bf9f-a35cedf5c35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Benutzerdefiniert</PresentationFormat>
  <Paragraphs>0</Paragraphs>
  <Slides>3</Slides>
  <Notes>0</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3</vt:i4>
      </vt:variant>
    </vt:vector>
  </HeadingPairs>
  <TitlesOfParts>
    <vt:vector size="13" baseType="lpstr">
      <vt:lpstr>Arial</vt:lpstr>
      <vt:lpstr>Calibri</vt:lpstr>
      <vt:lpstr>DIN</vt:lpstr>
      <vt:lpstr>Roboto</vt:lpstr>
      <vt:lpstr>Roboto Light</vt:lpstr>
      <vt:lpstr>Symbol</vt:lpstr>
      <vt:lpstr>Wingdings</vt:lpstr>
      <vt:lpstr>präsenz</vt:lpstr>
      <vt:lpstr>digital</vt:lpstr>
      <vt:lpstr>Infoschreiben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Cara Moeg</dc:creator>
  <cp:lastModifiedBy>Cara Moeg</cp:lastModifiedBy>
  <cp:revision>134</cp:revision>
  <dcterms:created xsi:type="dcterms:W3CDTF">2022-12-11T08:56:01Z</dcterms:created>
  <dcterms:modified xsi:type="dcterms:W3CDTF">2024-03-05T16:44:51Z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0x010100491C98ECE0985F429A57A291C81AA0CB</vt:lpwstr>
  </property>
  <property fmtid="{D5CDD505-2E9C-101B-9397-08002B2CF9AE}" pid="3" name="MediaServiceImageTags">
    <vt:lpwstr/>
  </property>
</Properties>
</file>