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0" r:id="rId5"/>
  </p:sldMasterIdLst>
  <p:notesMasterIdLst>
    <p:notesMasterId r:id="rId8"/>
  </p:notesMasterIdLst>
  <p:sldIdLst>
    <p:sldId id="259" r:id="rId6"/>
    <p:sldId id="258" r:id="rId7"/>
  </p:sldIdLst>
  <p:sldSz cx="7199313" cy="7199313"/>
  <p:notesSz cx="6858000" cy="9144000"/>
  <p:defaultTextStyle>
    <a:defPPr>
      <a:defRPr lang="en-US"/>
    </a:defPPr>
    <a:lvl1pPr marL="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1pPr>
    <a:lvl2pPr marL="36068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2pPr>
    <a:lvl3pPr marL="72137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3pPr>
    <a:lvl4pPr marL="108205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4pPr>
    <a:lvl5pPr marL="144274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5pPr>
    <a:lvl6pPr marL="180342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6pPr>
    <a:lvl7pPr marL="216411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7pPr>
    <a:lvl8pPr marL="2524796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8pPr>
    <a:lvl9pPr marL="2885481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20"/>
    <a:srgbClr val="0075BF"/>
    <a:srgbClr val="018CCD"/>
    <a:srgbClr val="26AAE5"/>
    <a:srgbClr val="EAF4FA"/>
    <a:srgbClr val="0A5786"/>
    <a:srgbClr val="95C11F"/>
    <a:srgbClr val="8A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61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49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7AEB-7F3D-450C-BF32-F1135AB09CD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9116-002B-472A-8EC2-E8FC8B89F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2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1pPr>
    <a:lvl2pPr marL="36068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2pPr>
    <a:lvl3pPr marL="72137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3pPr>
    <a:lvl4pPr marL="108205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4pPr>
    <a:lvl5pPr marL="144274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5pPr>
    <a:lvl6pPr marL="180342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6pPr>
    <a:lvl7pPr marL="216411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7pPr>
    <a:lvl8pPr marL="2524796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8pPr>
    <a:lvl9pPr marL="2885481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er Stammtisch -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35CF3F-B151-D2F9-4EB3-1C057DAC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88" y="3415903"/>
            <a:ext cx="3074944" cy="678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STAMMTISCH-STANDORT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D631B84B-C161-9076-060D-DF86551CB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142" y="5217703"/>
            <a:ext cx="2717193" cy="6789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Straße Nr.</a:t>
            </a:r>
          </a:p>
          <a:p>
            <a:pPr lvl="0"/>
            <a:r>
              <a:rPr lang="de-DE" dirty="0"/>
              <a:t>PLZ Ort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866CAAE-EBAE-A9F2-0C72-93C53456D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3" y="4569377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18F6BBE-8489-F4BC-1B3F-B0499C295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143" y="3945526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5" name="Grafik 4" descr="Markierung mit einfarbiger Füllung">
            <a:extLst>
              <a:ext uri="{FF2B5EF4-FFF2-40B4-BE49-F238E27FC236}">
                <a16:creationId xmlns:a16="http://schemas.microsoft.com/office/drawing/2014/main" id="{ED07BFFC-9025-5E0A-2BBA-F5B26ECDE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5193228"/>
            <a:ext cx="576000" cy="576000"/>
          </a:xfrm>
          <a:prstGeom prst="rect">
            <a:avLst/>
          </a:prstGeom>
        </p:spPr>
      </p:pic>
      <p:pic>
        <p:nvPicPr>
          <p:cNvPr id="6" name="Grafik 5" descr="Chatblase mit einfarbiger Füllung">
            <a:extLst>
              <a:ext uri="{FF2B5EF4-FFF2-40B4-BE49-F238E27FC236}">
                <a16:creationId xmlns:a16="http://schemas.microsoft.com/office/drawing/2014/main" id="{9863D5BF-B45C-FD16-F1BB-DC3F2A1173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2" y="3842610"/>
            <a:ext cx="576000" cy="576000"/>
          </a:xfrm>
          <a:prstGeom prst="rect">
            <a:avLst/>
          </a:prstGeom>
        </p:spPr>
      </p:pic>
      <p:pic>
        <p:nvPicPr>
          <p:cNvPr id="7" name="Grafik 6" descr="Tageskalender mit einfarbiger Füllung">
            <a:extLst>
              <a:ext uri="{FF2B5EF4-FFF2-40B4-BE49-F238E27FC236}">
                <a16:creationId xmlns:a16="http://schemas.microsoft.com/office/drawing/2014/main" id="{E721758F-2CE0-2261-7517-DD9686E74F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4441988"/>
            <a:ext cx="576000" cy="576000"/>
          </a:xfrm>
          <a:prstGeom prst="rect">
            <a:avLst/>
          </a:prstGeom>
        </p:spPr>
      </p:pic>
      <p:pic>
        <p:nvPicPr>
          <p:cNvPr id="12" name="Grafik 11" descr="Umschlag mit einfarbiger Füllung">
            <a:extLst>
              <a:ext uri="{FF2B5EF4-FFF2-40B4-BE49-F238E27FC236}">
                <a16:creationId xmlns:a16="http://schemas.microsoft.com/office/drawing/2014/main" id="{98BF92A6-E357-C67E-5E44-DB065BDED7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6141" y="6046024"/>
            <a:ext cx="504000" cy="504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C0385AB-3092-E2E1-14A3-BC7AB2DFD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2" y="6137415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18664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er Stammtisch - la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35CF3F-B151-D2F9-4EB3-1C057DAC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88" y="3415903"/>
            <a:ext cx="3074944" cy="678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STAMMTISCH-STANDORT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2815059-5D4D-5A42-DDD0-0CB48EBEB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74" y="5430528"/>
            <a:ext cx="2717193" cy="6789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Straße Nr.</a:t>
            </a:r>
          </a:p>
          <a:p>
            <a:pPr lvl="0"/>
            <a:r>
              <a:rPr lang="de-DE" dirty="0"/>
              <a:t>PLZ Ort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8F0511C-60B1-C236-2253-4D4C3B9D8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5474" y="4770693"/>
            <a:ext cx="2717193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8E6BCF9E-276C-95A1-A293-7DE9391CA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5474" y="3415903"/>
            <a:ext cx="2717193" cy="10651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7" name="Grafik 16" descr="Markierung mit einfarbiger Füllung">
            <a:extLst>
              <a:ext uri="{FF2B5EF4-FFF2-40B4-BE49-F238E27FC236}">
                <a16:creationId xmlns:a16="http://schemas.microsoft.com/office/drawing/2014/main" id="{8D003EF1-64C3-1FFD-203D-158E8E521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22" y="5340067"/>
            <a:ext cx="576000" cy="576000"/>
          </a:xfrm>
          <a:prstGeom prst="rect">
            <a:avLst/>
          </a:prstGeom>
        </p:spPr>
      </p:pic>
      <p:pic>
        <p:nvPicPr>
          <p:cNvPr id="19" name="Grafik 18" descr="Chatblase mit einfarbiger Füllung">
            <a:extLst>
              <a:ext uri="{FF2B5EF4-FFF2-40B4-BE49-F238E27FC236}">
                <a16:creationId xmlns:a16="http://schemas.microsoft.com/office/drawing/2014/main" id="{1E2CDA03-99C1-63F7-A802-DD465A1E2F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9473" y="3325199"/>
            <a:ext cx="576000" cy="576000"/>
          </a:xfrm>
          <a:prstGeom prst="rect">
            <a:avLst/>
          </a:prstGeom>
        </p:spPr>
      </p:pic>
      <p:pic>
        <p:nvPicPr>
          <p:cNvPr id="21" name="Grafik 20" descr="Tageskalender mit einfarbiger Füllung">
            <a:extLst>
              <a:ext uri="{FF2B5EF4-FFF2-40B4-BE49-F238E27FC236}">
                <a16:creationId xmlns:a16="http://schemas.microsoft.com/office/drawing/2014/main" id="{2FAF6675-9756-8924-0DF2-6454B7730B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9473" y="4655565"/>
            <a:ext cx="576000" cy="576000"/>
          </a:xfrm>
          <a:prstGeom prst="rect">
            <a:avLst/>
          </a:prstGeom>
        </p:spPr>
      </p:pic>
      <p:pic>
        <p:nvPicPr>
          <p:cNvPr id="2" name="Grafik 1" descr="Umschlag mit einfarbiger Füllung">
            <a:extLst>
              <a:ext uri="{FF2B5EF4-FFF2-40B4-BE49-F238E27FC236}">
                <a16:creationId xmlns:a16="http://schemas.microsoft.com/office/drawing/2014/main" id="{FCC0B8CA-D1DE-1D7B-32F1-424BE7F34E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45473" y="6297921"/>
            <a:ext cx="504000" cy="504000"/>
          </a:xfrm>
          <a:prstGeom prst="rect">
            <a:avLst/>
          </a:prstGeom>
        </p:spPr>
      </p:pic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966927D8-A2CD-4BFF-63F4-8F4906B9E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5474" y="6399108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56303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-Ab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EDBC352-063A-47FD-232F-88FBE9FA603B}"/>
              </a:ext>
            </a:extLst>
          </p:cNvPr>
          <p:cNvSpPr txBox="1"/>
          <p:nvPr userDrawn="1"/>
        </p:nvSpPr>
        <p:spPr>
          <a:xfrm>
            <a:off x="4276142" y="5941178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F1F11839-25F6-A3C0-1898-C40835347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5129758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3BD2FD6D-16C5-B6C9-7241-F9CB12F5B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406969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3" name="Grafik 2" descr="Chatblase mit einfarbiger Füllung">
            <a:extLst>
              <a:ext uri="{FF2B5EF4-FFF2-40B4-BE49-F238E27FC236}">
                <a16:creationId xmlns:a16="http://schemas.microsoft.com/office/drawing/2014/main" id="{E0C07A77-4FED-0809-2E94-75DA3A1AB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995527"/>
            <a:ext cx="576000" cy="576000"/>
          </a:xfrm>
          <a:prstGeom prst="rect">
            <a:avLst/>
          </a:prstGeom>
        </p:spPr>
      </p:pic>
      <p:pic>
        <p:nvPicPr>
          <p:cNvPr id="10" name="Grafik 9" descr="Markierung mit einfarbiger Füllung">
            <a:extLst>
              <a:ext uri="{FF2B5EF4-FFF2-40B4-BE49-F238E27FC236}">
                <a16:creationId xmlns:a16="http://schemas.microsoft.com/office/drawing/2014/main" id="{A0214390-1D09-2039-1D23-2A2772624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837844"/>
            <a:ext cx="576000" cy="576000"/>
          </a:xfrm>
          <a:prstGeom prst="rect">
            <a:avLst/>
          </a:prstGeom>
        </p:spPr>
      </p:pic>
      <p:pic>
        <p:nvPicPr>
          <p:cNvPr id="11" name="Grafik 10" descr="Tageskalender mit einfarbiger Füllung">
            <a:extLst>
              <a:ext uri="{FF2B5EF4-FFF2-40B4-BE49-F238E27FC236}">
                <a16:creationId xmlns:a16="http://schemas.microsoft.com/office/drawing/2014/main" id="{6E894AC3-D585-9415-802B-5C11E15F30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5012779"/>
            <a:ext cx="576000" cy="576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D189A8B-02A4-EDD2-41A5-86383301E44F}"/>
              </a:ext>
            </a:extLst>
          </p:cNvPr>
          <p:cNvSpPr txBox="1"/>
          <p:nvPr userDrawn="1"/>
        </p:nvSpPr>
        <p:spPr>
          <a:xfrm>
            <a:off x="707353" y="1981774"/>
            <a:ext cx="58255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3600" b="0" dirty="0">
                <a:solidFill>
                  <a:srgbClr val="018CC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Lerne uns kennen!</a:t>
            </a:r>
          </a:p>
        </p:txBody>
      </p:sp>
    </p:spTree>
    <p:extLst>
      <p:ext uri="{BB962C8B-B14F-4D97-AF65-F5344CB8AC3E}">
        <p14:creationId xmlns:p14="http://schemas.microsoft.com/office/powerpoint/2010/main" val="34420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tischer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EA82CF-56B0-4AC2-70D3-8B521E201471}"/>
              </a:ext>
            </a:extLst>
          </p:cNvPr>
          <p:cNvSpPr txBox="1"/>
          <p:nvPr userDrawn="1"/>
        </p:nvSpPr>
        <p:spPr>
          <a:xfrm>
            <a:off x="4276142" y="5427991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F8F7C7C-8E1B-5B2F-41DB-5445EC4D25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4616571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A14C1449-F7CC-0DE5-2A99-652122867D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3556504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Chatblase mit einfarbiger Füllung">
            <a:extLst>
              <a:ext uri="{FF2B5EF4-FFF2-40B4-BE49-F238E27FC236}">
                <a16:creationId xmlns:a16="http://schemas.microsoft.com/office/drawing/2014/main" id="{14E3BFF1-0358-1EEF-1C13-7E070E7F8A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482340"/>
            <a:ext cx="576000" cy="576000"/>
          </a:xfrm>
          <a:prstGeom prst="rect">
            <a:avLst/>
          </a:prstGeom>
        </p:spPr>
      </p:pic>
      <p:pic>
        <p:nvPicPr>
          <p:cNvPr id="12" name="Grafik 11" descr="Markierung mit einfarbiger Füllung">
            <a:extLst>
              <a:ext uri="{FF2B5EF4-FFF2-40B4-BE49-F238E27FC236}">
                <a16:creationId xmlns:a16="http://schemas.microsoft.com/office/drawing/2014/main" id="{AFB7FC2F-5C8C-1825-7111-A63EB8B039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324657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9B3441D3-0D2D-E0F4-7751-25EF61D3E4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4499592"/>
            <a:ext cx="576000" cy="576000"/>
          </a:xfrm>
          <a:prstGeom prst="rect">
            <a:avLst/>
          </a:prstGeom>
        </p:spPr>
      </p:pic>
      <p:pic>
        <p:nvPicPr>
          <p:cNvPr id="5" name="Grafik 4" descr="Benutzer mit einfarbiger Füllung">
            <a:extLst>
              <a:ext uri="{FF2B5EF4-FFF2-40B4-BE49-F238E27FC236}">
                <a16:creationId xmlns:a16="http://schemas.microsoft.com/office/drawing/2014/main" id="{5F70AD8C-0806-AF0A-DEB5-CD1DFF10B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0142" y="6003991"/>
            <a:ext cx="576000" cy="576000"/>
          </a:xfrm>
          <a:prstGeom prst="rect">
            <a:avLst/>
          </a:prstGeom>
        </p:spPr>
      </p:pic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CE81B71C-A89C-24A8-7DAD-BCD8577BFC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6141" y="606987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Referent</a:t>
            </a:r>
          </a:p>
          <a:p>
            <a:pPr lvl="0"/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18308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riebspersonal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78699E9-569B-BEC9-ACDD-8DE5D60B1B13}"/>
              </a:ext>
            </a:extLst>
          </p:cNvPr>
          <p:cNvSpPr txBox="1"/>
          <p:nvPr userDrawn="1"/>
        </p:nvSpPr>
        <p:spPr>
          <a:xfrm>
            <a:off x="4276142" y="5941178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5E5569E4-9E37-7645-894B-A810E100A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5129758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079957D-20F3-2DA8-EE30-FD19992AB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406969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Chatblase mit einfarbiger Füllung">
            <a:extLst>
              <a:ext uri="{FF2B5EF4-FFF2-40B4-BE49-F238E27FC236}">
                <a16:creationId xmlns:a16="http://schemas.microsoft.com/office/drawing/2014/main" id="{C602BA3D-E685-70AB-FE8E-AD8CC1DE03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995527"/>
            <a:ext cx="576000" cy="576000"/>
          </a:xfrm>
          <a:prstGeom prst="rect">
            <a:avLst/>
          </a:prstGeom>
        </p:spPr>
      </p:pic>
      <p:pic>
        <p:nvPicPr>
          <p:cNvPr id="12" name="Grafik 11" descr="Markierung mit einfarbiger Füllung">
            <a:extLst>
              <a:ext uri="{FF2B5EF4-FFF2-40B4-BE49-F238E27FC236}">
                <a16:creationId xmlns:a16="http://schemas.microsoft.com/office/drawing/2014/main" id="{397C4D69-438E-BA5E-1EB6-93DEB5AD61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837844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96E19F52-4892-9E05-FB18-479B720841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5012779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Brid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498A16C5-E30D-D2A5-B89A-A484F0CA2F40}"/>
              </a:ext>
            </a:extLst>
          </p:cNvPr>
          <p:cNvSpPr/>
          <p:nvPr userDrawn="1"/>
        </p:nvSpPr>
        <p:spPr>
          <a:xfrm>
            <a:off x="-1" y="3073565"/>
            <a:ext cx="7199313" cy="4125747"/>
          </a:xfrm>
          <a:prstGeom prst="rect">
            <a:avLst/>
          </a:prstGeom>
          <a:solidFill>
            <a:srgbClr val="081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85C225-86E6-094A-01E3-93BB9D55355D}"/>
              </a:ext>
            </a:extLst>
          </p:cNvPr>
          <p:cNvSpPr/>
          <p:nvPr userDrawn="1"/>
        </p:nvSpPr>
        <p:spPr>
          <a:xfrm>
            <a:off x="553945" y="400185"/>
            <a:ext cx="2560914" cy="100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B76FA8-592F-3055-AE88-C9BCF1A5B5EB}"/>
              </a:ext>
            </a:extLst>
          </p:cNvPr>
          <p:cNvSpPr txBox="1"/>
          <p:nvPr userDrawn="1"/>
        </p:nvSpPr>
        <p:spPr>
          <a:xfrm>
            <a:off x="4586022" y="5775420"/>
            <a:ext cx="2160218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93A1B675-A5A0-9CE2-E2D8-724DA3C8B7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6022" y="4794370"/>
            <a:ext cx="2160218" cy="694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22. Nov 2024</a:t>
            </a:r>
            <a:br>
              <a:rPr lang="de-DE" dirty="0"/>
            </a:br>
            <a:r>
              <a:rPr lang="de-DE" dirty="0"/>
              <a:t>2PM (UTC +1)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53FF934-6BCD-FD30-C10E-4A75B8F93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689" y="3556504"/>
            <a:ext cx="3223646" cy="69402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lang="de-DE" sz="2000" b="1" kern="1200" dirty="0">
                <a:solidFill>
                  <a:srgbClr val="94C11F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8" name="Grafik 7" descr="Markierung mit einfarbiger Füllung">
            <a:extLst>
              <a:ext uri="{FF2B5EF4-FFF2-40B4-BE49-F238E27FC236}">
                <a16:creationId xmlns:a16="http://schemas.microsoft.com/office/drawing/2014/main" id="{99CC0B26-0345-0766-26EF-A4604C6AD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0023" y="5672086"/>
            <a:ext cx="576000" cy="576000"/>
          </a:xfrm>
          <a:prstGeom prst="rect">
            <a:avLst/>
          </a:prstGeom>
        </p:spPr>
      </p:pic>
      <p:pic>
        <p:nvPicPr>
          <p:cNvPr id="9" name="Grafik 8" descr="Tageskalender mit einfarbiger Füllung">
            <a:extLst>
              <a:ext uri="{FF2B5EF4-FFF2-40B4-BE49-F238E27FC236}">
                <a16:creationId xmlns:a16="http://schemas.microsoft.com/office/drawing/2014/main" id="{1E32F79F-ACF2-3739-1077-AA4A57E247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0022" y="4841321"/>
            <a:ext cx="576000" cy="576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184AC40-3611-5CE6-5F08-3F8331A36926}"/>
              </a:ext>
            </a:extLst>
          </p:cNvPr>
          <p:cNvSpPr txBox="1"/>
          <p:nvPr userDrawn="1"/>
        </p:nvSpPr>
        <p:spPr>
          <a:xfrm>
            <a:off x="707353" y="1981774"/>
            <a:ext cx="5180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3600" b="0" dirty="0">
                <a:solidFill>
                  <a:srgbClr val="26AAE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BUILDING BRIDGES</a:t>
            </a:r>
          </a:p>
        </p:txBody>
      </p:sp>
      <p:pic>
        <p:nvPicPr>
          <p:cNvPr id="19" name="Grafik 18" descr="Ein Bild, das Text, Screenshot, Schrift, Onlinewerbung enthält.&#10;&#10;Automatisch generierte Beschreibung">
            <a:extLst>
              <a:ext uri="{FF2B5EF4-FFF2-40B4-BE49-F238E27FC236}">
                <a16:creationId xmlns:a16="http://schemas.microsoft.com/office/drawing/2014/main" id="{588A4A15-4B83-50A0-357D-1137C3B72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88032" b="84120"/>
          <a:stretch/>
        </p:blipFill>
        <p:spPr>
          <a:xfrm>
            <a:off x="620397" y="299723"/>
            <a:ext cx="1150170" cy="100403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B496F43-DCB8-3D2E-418F-D384BE20B4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74404" y="254049"/>
            <a:ext cx="1150170" cy="1150170"/>
          </a:xfrm>
          <a:prstGeom prst="rect">
            <a:avLst/>
          </a:prstGeom>
        </p:spPr>
      </p:pic>
      <p:pic>
        <p:nvPicPr>
          <p:cNvPr id="24" name="Grafik 23" descr="Ein Bild, das Entwurf, Zeichnung, Brücke, Schwarzweiß enthält.&#10;&#10;Automatisch generierte Beschreibung">
            <a:extLst>
              <a:ext uri="{FF2B5EF4-FFF2-40B4-BE49-F238E27FC236}">
                <a16:creationId xmlns:a16="http://schemas.microsoft.com/office/drawing/2014/main" id="{EF83B276-E29E-3BF3-DEE3-D47C8D07AAC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3" t="19770" r="8687" b="27267"/>
          <a:stretch/>
        </p:blipFill>
        <p:spPr>
          <a:xfrm>
            <a:off x="0" y="3075986"/>
            <a:ext cx="5180102" cy="41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reff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9ED84-3EC6-2BB0-8C73-1235B710B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112" y="2029394"/>
            <a:ext cx="5853117" cy="480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lang="de-DE" sz="3600" b="0" i="0" kern="1200" cap="none" spc="-100" baseline="0" dirty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pPr marL="0" marR="0" lvl="0" indent="0" algn="l" defTabSz="615666" rtl="0" eaLnBrk="1" fontAlgn="auto" latinLnBrk="0" hangingPunct="1">
              <a:lnSpc>
                <a:spcPct val="90000"/>
              </a:lnSpc>
              <a:spcBef>
                <a:spcPts val="6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650" b="0" i="0" u="none" strike="noStrike" kern="1200" cap="none" spc="-100" normalizeH="0" baseline="0" noProof="0" dirty="0">
                <a:ln>
                  <a:noFill/>
                </a:ln>
                <a:solidFill>
                  <a:srgbClr val="0075B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Treffen Circle XXX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3B60AF-8C4C-AD33-4D10-513802B3D01E}"/>
              </a:ext>
            </a:extLst>
          </p:cNvPr>
          <p:cNvSpPr txBox="1"/>
          <p:nvPr userDrawn="1"/>
        </p:nvSpPr>
        <p:spPr>
          <a:xfrm>
            <a:off x="666750" y="3460425"/>
            <a:ext cx="36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EINLADUNG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C994C10-848A-4A80-6A10-0B3BABC2A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40" y="4938268"/>
            <a:ext cx="269145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F8361A2A-2619-7446-29E5-DD4F5704E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3940" y="3875311"/>
            <a:ext cx="2691458" cy="764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Markierung mit einfarbiger Füllung">
            <a:extLst>
              <a:ext uri="{FF2B5EF4-FFF2-40B4-BE49-F238E27FC236}">
                <a16:creationId xmlns:a16="http://schemas.microsoft.com/office/drawing/2014/main" id="{2F5962F9-10B5-B8C5-BA56-F19FB90A1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1363" y="5503222"/>
            <a:ext cx="576000" cy="576000"/>
          </a:xfrm>
          <a:prstGeom prst="rect">
            <a:avLst/>
          </a:prstGeom>
        </p:spPr>
      </p:pic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046D305F-87FC-5D10-A7FB-D68D8538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7940" y="3799291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4AF7DD72-C6CB-8E35-B22B-B27C67E2C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7940" y="4814162"/>
            <a:ext cx="576000" cy="57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EE14F29-A1DA-91B6-1272-2FA2BC4C40B6}"/>
              </a:ext>
            </a:extLst>
          </p:cNvPr>
          <p:cNvSpPr txBox="1"/>
          <p:nvPr userDrawn="1"/>
        </p:nvSpPr>
        <p:spPr>
          <a:xfrm>
            <a:off x="4201071" y="5606557"/>
            <a:ext cx="2691459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C2CA09-43BC-E098-3697-9BA781B3EC46}"/>
              </a:ext>
            </a:extLst>
          </p:cNvPr>
          <p:cNvSpPr/>
          <p:nvPr userDrawn="1"/>
        </p:nvSpPr>
        <p:spPr>
          <a:xfrm>
            <a:off x="293914" y="4201886"/>
            <a:ext cx="3429000" cy="2699657"/>
          </a:xfrm>
          <a:prstGeom prst="rect">
            <a:avLst/>
          </a:prstGeom>
          <a:solidFill>
            <a:srgbClr val="00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6A83F9-B08B-5271-7B41-DE5784ED94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4904" y="4281606"/>
            <a:ext cx="2827020" cy="2561987"/>
          </a:xfrm>
          <a:prstGeom prst="rect">
            <a:avLst/>
          </a:prstGeom>
        </p:spPr>
      </p:pic>
      <p:pic>
        <p:nvPicPr>
          <p:cNvPr id="2" name="Grafik 1" descr="Umschlag mit einfarbiger Füllung">
            <a:extLst>
              <a:ext uri="{FF2B5EF4-FFF2-40B4-BE49-F238E27FC236}">
                <a16:creationId xmlns:a16="http://schemas.microsoft.com/office/drawing/2014/main" id="{2F65CEB9-0F96-4FB8-A438-BD42B65D34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3940" y="6207093"/>
            <a:ext cx="504000" cy="504000"/>
          </a:xfrm>
          <a:prstGeom prst="rect">
            <a:avLst/>
          </a:prstGeom>
        </p:spPr>
      </p:pic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9FECA7A8-6F06-F7D2-46DC-3342B3EBE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3940" y="6274009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460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8">
            <a:extLst>
              <a:ext uri="{FF2B5EF4-FFF2-40B4-BE49-F238E27FC236}">
                <a16:creationId xmlns:a16="http://schemas.microsoft.com/office/drawing/2014/main" id="{8B167140-EE46-404A-7BA5-94A9F999A865}"/>
              </a:ext>
            </a:extLst>
          </p:cNvPr>
          <p:cNvSpPr txBox="1"/>
          <p:nvPr userDrawn="1"/>
        </p:nvSpPr>
        <p:spPr>
          <a:xfrm>
            <a:off x="664619" y="476163"/>
            <a:ext cx="215218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rgbClr val="939393"/>
                </a:solidFill>
                <a:latin typeface="Aptos Light" panose="020B0004020202020204" pitchFamily="34" charset="0"/>
              </a:rPr>
              <a:t>dwa.info/jungedwa</a:t>
            </a:r>
          </a:p>
        </p:txBody>
      </p:sp>
    </p:spTree>
    <p:extLst>
      <p:ext uri="{BB962C8B-B14F-4D97-AF65-F5344CB8AC3E}">
        <p14:creationId xmlns:p14="http://schemas.microsoft.com/office/powerpoint/2010/main" val="42535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66" r:id="rId3"/>
    <p:sldLayoutId id="2147483670" r:id="rId4"/>
    <p:sldLayoutId id="2147483667" r:id="rId5"/>
    <p:sldLayoutId id="2147483669" r:id="rId6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8">
            <a:extLst>
              <a:ext uri="{FF2B5EF4-FFF2-40B4-BE49-F238E27FC236}">
                <a16:creationId xmlns:a16="http://schemas.microsoft.com/office/drawing/2014/main" id="{E7F39603-A29F-FBE7-A754-BC3DC06A4B69}"/>
              </a:ext>
            </a:extLst>
          </p:cNvPr>
          <p:cNvSpPr txBox="1"/>
          <p:nvPr userDrawn="1"/>
        </p:nvSpPr>
        <p:spPr>
          <a:xfrm>
            <a:off x="664619" y="476163"/>
            <a:ext cx="215218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rgbClr val="939393"/>
                </a:solidFill>
                <a:latin typeface="Aptos Light" panose="020B0004020202020204" pitchFamily="34" charset="0"/>
              </a:rPr>
              <a:t>dwa.info/jungedwa</a:t>
            </a:r>
          </a:p>
        </p:txBody>
      </p:sp>
    </p:spTree>
    <p:extLst>
      <p:ext uri="{BB962C8B-B14F-4D97-AF65-F5344CB8AC3E}">
        <p14:creationId xmlns:p14="http://schemas.microsoft.com/office/powerpoint/2010/main" val="24856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AA2455-BE6B-76B8-8EDC-396EFB4BE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5C00AF-9C49-8F98-DE15-B597E4A0A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101DD2-B48B-F4E2-36B3-DB8445E24A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780CFF-A5DB-573F-64C7-2D7F44A59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575F59-911E-D146-9178-6B43B840B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23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553A7B-B972-895A-0868-77EDE9B64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D8EB6F-7D0B-593B-535F-67CFFEEE3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686744"/>
      </p:ext>
    </p:extLst>
  </p:cSld>
  <p:clrMapOvr>
    <a:masterClrMapping/>
  </p:clrMapOvr>
</p:sld>
</file>

<file path=ppt/theme/theme1.xml><?xml version="1.0" encoding="utf-8"?>
<a:theme xmlns:a="http://schemas.openxmlformats.org/drawingml/2006/main" name="JDWA Stammtis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DWA Circle Treff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e2acd5-849d-401f-bf9f-a35cedf5c35d">
      <Terms xmlns="http://schemas.microsoft.com/office/infopath/2007/PartnerControls"/>
    </lcf76f155ced4ddcb4097134ff3c332f>
    <OnlineimStarterpaket xmlns="65e2acd5-849d-401f-bf9f-a35cedf5c35d">false</OnlineimStarterpake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C98ECE0985F429A57A291C81AA0CB" ma:contentTypeVersion="15" ma:contentTypeDescription="Ein neues Dokument erstellen." ma:contentTypeScope="" ma:versionID="e5fa9945c25fce94e585fc7d339e123a">
  <xsd:schema xmlns:xsd="http://www.w3.org/2001/XMLSchema" xmlns:xs="http://www.w3.org/2001/XMLSchema" xmlns:p="http://schemas.microsoft.com/office/2006/metadata/properties" xmlns:ns2="65e2acd5-849d-401f-bf9f-a35cedf5c35d" xmlns:ns3="285bb068-b029-43f4-82a8-f71215e9a356" targetNamespace="http://schemas.microsoft.com/office/2006/metadata/properties" ma:root="true" ma:fieldsID="c73dce48bdad793e9029d6bd5edcd0ad" ns2:_="" ns3:_="">
    <xsd:import namespace="65e2acd5-849d-401f-bf9f-a35cedf5c35d"/>
    <xsd:import namespace="285bb068-b029-43f4-82a8-f71215e9a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nlineimStarterpaket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acd5-849d-401f-bf9f-a35cedf5c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7be6ce99-4014-4988-bfc2-8179ae939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OnlineimStarterpaket" ma:index="18" nillable="true" ma:displayName="Online im Starterpaket" ma:default="0" ma:format="Dropdown" ma:internalName="OnlineimStarterpaket">
      <xsd:simpleType>
        <xsd:restriction base="dms:Boolea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bb068-b029-43f4-82a8-f71215e9a35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03FE0A-FA9C-4AD5-8E64-26E5EA215B18}">
  <ds:schemaRefs>
    <ds:schemaRef ds:uri="http://schemas.microsoft.com/office/2006/metadata/properties"/>
    <ds:schemaRef ds:uri="http://schemas.microsoft.com/office/infopath/2007/PartnerControls"/>
    <ds:schemaRef ds:uri="8235650a-2d03-4104-ac0d-42e587a99491"/>
    <ds:schemaRef ds:uri="e1fdda86-4010-4ced-9ef5-e5f6d1843ba7"/>
    <ds:schemaRef ds:uri="65e2acd5-849d-401f-bf9f-a35cedf5c35d"/>
  </ds:schemaRefs>
</ds:datastoreItem>
</file>

<file path=customXml/itemProps2.xml><?xml version="1.0" encoding="utf-8"?>
<ds:datastoreItem xmlns:ds="http://schemas.openxmlformats.org/officeDocument/2006/customXml" ds:itemID="{A12EB7A0-4A71-442A-947A-5BB6341E6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2acd5-849d-401f-bf9f-a35cedf5c35d"/>
    <ds:schemaRef ds:uri="285bb068-b029-43f4-82a8-f71215e9a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2BB9C1-4266-4B0C-8101-0C1962995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 Light</vt:lpstr>
      <vt:lpstr>Arial</vt:lpstr>
      <vt:lpstr>Calibri</vt:lpstr>
      <vt:lpstr>Calibri Light</vt:lpstr>
      <vt:lpstr>Roboto</vt:lpstr>
      <vt:lpstr>Roboto Medium</vt:lpstr>
      <vt:lpstr>JDWA Stammtische</vt:lpstr>
      <vt:lpstr>JDWA Circle Treffen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Cara Moeg</dc:creator>
  <cp:lastModifiedBy>Cara Moeg</cp:lastModifiedBy>
  <cp:revision>178</cp:revision>
  <dcterms:created xsi:type="dcterms:W3CDTF">2022-12-11T08:56:01Z</dcterms:created>
  <dcterms:modified xsi:type="dcterms:W3CDTF">2024-12-16T17:21:26Z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0x010100491C98ECE0985F429A57A291C81AA0CB</vt:lpwstr>
  </property>
  <property fmtid="{D5CDD505-2E9C-101B-9397-08002B2CF9AE}" pid="3" name="MediaServiceImageTags">
    <vt:lpwstr/>
  </property>
</Properties>
</file>