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03" r:id="rId5"/>
  </p:sldMasterIdLst>
  <p:notesMasterIdLst>
    <p:notesMasterId r:id="rId8"/>
  </p:notesMasterIdLst>
  <p:sldIdLst>
    <p:sldId id="260" r:id="rId6"/>
    <p:sldId id="259" r:id="rId7"/>
  </p:sldIdLst>
  <p:sldSz cx="5759450" cy="3240088"/>
  <p:notesSz cx="6858000" cy="9144000"/>
  <p:defaultTextStyle>
    <a:defPPr>
      <a:defRPr lang="en-US"/>
    </a:defPPr>
    <a:lvl1pPr marL="0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1pPr>
    <a:lvl2pPr marL="225414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2pPr>
    <a:lvl3pPr marL="450828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3pPr>
    <a:lvl4pPr marL="676242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4pPr>
    <a:lvl5pPr marL="901657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5pPr>
    <a:lvl6pPr marL="1127071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6pPr>
    <a:lvl7pPr marL="1352484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7pPr>
    <a:lvl8pPr marL="1577899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8pPr>
    <a:lvl9pPr marL="1803313" algn="l" defTabSz="225414" rtl="0" eaLnBrk="1" latinLnBrk="0" hangingPunct="1">
      <a:defRPr sz="8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20"/>
    <a:srgbClr val="24ABE7"/>
    <a:srgbClr val="0075BF"/>
    <a:srgbClr val="EAF4FA"/>
    <a:srgbClr val="0A5786"/>
    <a:srgbClr val="018CCD"/>
    <a:srgbClr val="95C11F"/>
    <a:srgbClr val="8A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>
        <p:scale>
          <a:sx n="126" d="100"/>
          <a:sy n="126" d="100"/>
        </p:scale>
        <p:origin x="1635" y="90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49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97AEB-7F3D-450C-BF32-F1135AB09CD6}" type="datetimeFigureOut">
              <a:rPr lang="de-DE" smtClean="0"/>
              <a:t>14.12.2024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9116-002B-472A-8EC2-E8FC8B89F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25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1pPr>
    <a:lvl2pPr marL="225414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2pPr>
    <a:lvl3pPr marL="450828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3pPr>
    <a:lvl4pPr marL="676242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4pPr>
    <a:lvl5pPr marL="901657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5pPr>
    <a:lvl6pPr marL="1127071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6pPr>
    <a:lvl7pPr marL="1352484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7pPr>
    <a:lvl8pPr marL="1577899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8pPr>
    <a:lvl9pPr marL="1803313" algn="l" defTabSz="450828" rtl="0" eaLnBrk="1" latinLnBrk="0" hangingPunct="1">
      <a:defRPr sz="5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ilding Brid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89EB88F-45D4-610E-7326-F5C4454C8825}"/>
              </a:ext>
            </a:extLst>
          </p:cNvPr>
          <p:cNvSpPr/>
          <p:nvPr userDrawn="1"/>
        </p:nvSpPr>
        <p:spPr>
          <a:xfrm>
            <a:off x="1174" y="0"/>
            <a:ext cx="5758276" cy="324008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15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0C5DE8C-CC09-5AEF-C40A-C6FD4FCA671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589"/>
            <a:ext cx="5759450" cy="2277668"/>
          </a:xfrm>
          <a:prstGeom prst="rect">
            <a:avLst/>
          </a:prstGeom>
          <a:solidFill>
            <a:srgbClr val="0818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88"/>
          </a:p>
        </p:txBody>
      </p:sp>
      <p:pic>
        <p:nvPicPr>
          <p:cNvPr id="7" name="Grafik 6" descr="Ein Bild, das Text, Screenshot, Schrift, Onlinewerbung enthält.&#10;&#10;Automatisch generierte Beschreibung">
            <a:extLst>
              <a:ext uri="{FF2B5EF4-FFF2-40B4-BE49-F238E27FC236}">
                <a16:creationId xmlns:a16="http://schemas.microsoft.com/office/drawing/2014/main" id="{725D89E0-C6A0-924B-563D-C34D15EAD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73914" b="84120"/>
          <a:stretch/>
        </p:blipFill>
        <p:spPr>
          <a:xfrm>
            <a:off x="4436832" y="2602621"/>
            <a:ext cx="1163499" cy="429559"/>
          </a:xfrm>
          <a:prstGeom prst="rect">
            <a:avLst/>
          </a:prstGeom>
        </p:spPr>
      </p:pic>
      <p:pic>
        <p:nvPicPr>
          <p:cNvPr id="10" name="Grafik 9" descr="Ein Bild, das Text, Screenshot, Onlinewerbung, Marke enthält.&#10;&#10;Automatisch generierte Beschreibung">
            <a:extLst>
              <a:ext uri="{FF2B5EF4-FFF2-40B4-BE49-F238E27FC236}">
                <a16:creationId xmlns:a16="http://schemas.microsoft.com/office/drawing/2014/main" id="{5CBBCC27-1873-CC09-1FD1-B6B87DCF5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9" t="3609" r="2447" b="82305"/>
          <a:stretch/>
        </p:blipFill>
        <p:spPr>
          <a:xfrm>
            <a:off x="2125854" y="2563909"/>
            <a:ext cx="1183118" cy="5069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6EA295-E86A-B82A-B4D1-581CC9636F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0120" y="2497098"/>
            <a:ext cx="648390" cy="658163"/>
          </a:xfrm>
          <a:prstGeom prst="rect">
            <a:avLst/>
          </a:prstGeom>
        </p:spPr>
      </p:pic>
      <p:pic>
        <p:nvPicPr>
          <p:cNvPr id="14" name="Grafik 13" descr="Tageskalender mit einfarbiger Füllung">
            <a:extLst>
              <a:ext uri="{FF2B5EF4-FFF2-40B4-BE49-F238E27FC236}">
                <a16:creationId xmlns:a16="http://schemas.microsoft.com/office/drawing/2014/main" id="{12C8E0AB-7061-E094-E306-2D42C8A81E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2347" y="1557088"/>
            <a:ext cx="354656" cy="36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5841733-D142-7382-9663-5C235B81EE17}"/>
              </a:ext>
            </a:extLst>
          </p:cNvPr>
          <p:cNvSpPr txBox="1"/>
          <p:nvPr userDrawn="1"/>
        </p:nvSpPr>
        <p:spPr>
          <a:xfrm rot="21343851">
            <a:off x="2580998" y="286332"/>
            <a:ext cx="2807758" cy="492443"/>
          </a:xfrm>
          <a:prstGeom prst="rect">
            <a:avLst/>
          </a:prstGeom>
          <a:solidFill>
            <a:srgbClr val="08183A"/>
          </a:solidFill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rgbClr val="049DDA"/>
                </a:solidFill>
              </a:rPr>
              <a:t>BUILDING BRIDGES</a:t>
            </a:r>
          </a:p>
        </p:txBody>
      </p:sp>
      <p:pic>
        <p:nvPicPr>
          <p:cNvPr id="16" name="Grafik 15" descr="Ein Bild, das Entwurf, Zeichnung, Brücke, Schwarzweiß enthält.&#10;&#10;Automatisch generierte Beschreibung">
            <a:extLst>
              <a:ext uri="{FF2B5EF4-FFF2-40B4-BE49-F238E27FC236}">
                <a16:creationId xmlns:a16="http://schemas.microsoft.com/office/drawing/2014/main" id="{625F0CCC-7600-B608-8922-5325578A5F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23229" r="8687" b="22132"/>
          <a:stretch/>
        </p:blipFill>
        <p:spPr>
          <a:xfrm>
            <a:off x="0" y="0"/>
            <a:ext cx="3492628" cy="2600139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7BAC07-BE46-D50B-F1BD-BE2EA1B9E99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33328" y="867253"/>
            <a:ext cx="2678823" cy="355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94C120"/>
                </a:solidFill>
              </a:defRPr>
            </a:lvl1pPr>
          </a:lstStyle>
          <a:p>
            <a:pPr lvl="0"/>
            <a:r>
              <a:rPr lang="de-DE" sz="2000" dirty="0">
                <a:solidFill>
                  <a:srgbClr val="91C331"/>
                </a:solidFill>
              </a:rPr>
              <a:t>THEMENSCHWERPUNK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5D4F45A-627B-8C13-B682-0FD2B5A5764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99600" y="1489911"/>
            <a:ext cx="1262673" cy="548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615666" rtl="0" eaLnBrk="1" fontAlgn="auto" latinLnBrk="0" hangingPunct="1">
              <a:lnSpc>
                <a:spcPct val="90000"/>
              </a:lnSpc>
              <a:spcBef>
                <a:spcPts val="6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000" dirty="0"/>
              <a:t>22. Nov 2024</a:t>
            </a:r>
            <a:br>
              <a:rPr lang="de-DE" sz="2000" dirty="0"/>
            </a:br>
            <a:r>
              <a:rPr lang="de-DE" sz="2000" dirty="0"/>
              <a:t>2PM (UTC +1)</a:t>
            </a:r>
          </a:p>
          <a:p>
            <a:pPr marL="0" marR="0" lvl="0" indent="0" algn="l" defTabSz="615666" rtl="0" eaLnBrk="1" fontAlgn="auto" latinLnBrk="0" hangingPunct="1">
              <a:lnSpc>
                <a:spcPct val="90000"/>
              </a:lnSpc>
              <a:spcBef>
                <a:spcPts val="6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8387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-Ab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A4FE763-C58F-547C-0F7E-5030E0E4829B}"/>
              </a:ext>
            </a:extLst>
          </p:cNvPr>
          <p:cNvSpPr/>
          <p:nvPr userDrawn="1"/>
        </p:nvSpPr>
        <p:spPr>
          <a:xfrm>
            <a:off x="1" y="0"/>
            <a:ext cx="5759448" cy="3232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Im Haus, Spielzeug, Sitzen, Wand enthält.&#10;&#10;Automatisch generierte Beschreibung">
            <a:extLst>
              <a:ext uri="{FF2B5EF4-FFF2-40B4-BE49-F238E27FC236}">
                <a16:creationId xmlns:a16="http://schemas.microsoft.com/office/drawing/2014/main" id="{DAB2716E-4A31-A71C-F519-FA4D621C4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-134" r="15812" b="134"/>
          <a:stretch/>
        </p:blipFill>
        <p:spPr>
          <a:xfrm>
            <a:off x="0" y="885244"/>
            <a:ext cx="2358824" cy="23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10CA3FD-2F4A-A20B-D276-CC958F07445F}"/>
              </a:ext>
            </a:extLst>
          </p:cNvPr>
          <p:cNvSpPr/>
          <p:nvPr/>
        </p:nvSpPr>
        <p:spPr>
          <a:xfrm>
            <a:off x="2359375" y="885527"/>
            <a:ext cx="3400074" cy="2357717"/>
          </a:xfrm>
          <a:prstGeom prst="rect">
            <a:avLst/>
          </a:prstGeom>
          <a:solidFill>
            <a:srgbClr val="018C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9E32546-0981-1802-95BF-26B936C9A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45" y="175928"/>
            <a:ext cx="1222011" cy="5161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95E7ADD-0427-6D34-FEED-C2359913B6D4}"/>
              </a:ext>
            </a:extLst>
          </p:cNvPr>
          <p:cNvSpPr txBox="1"/>
          <p:nvPr/>
        </p:nvSpPr>
        <p:spPr>
          <a:xfrm>
            <a:off x="2378067" y="1052803"/>
            <a:ext cx="3412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</a:rPr>
              <a:t>Lerne uns kennen!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3D80AC-BD8E-9F74-AC90-181F2CE76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093"/>
            <a:ext cx="5760000" cy="90151"/>
          </a:xfrm>
          <a:prstGeom prst="rect">
            <a:avLst/>
          </a:prstGeom>
        </p:spPr>
      </p:pic>
      <p:pic>
        <p:nvPicPr>
          <p:cNvPr id="10" name="Grafik 9" descr="Ein Bild, das Kleidung, Menschliches Gesicht, Person, Computer enthält.&#10;&#10;Automatisch generierte Beschreibung">
            <a:extLst>
              <a:ext uri="{FF2B5EF4-FFF2-40B4-BE49-F238E27FC236}">
                <a16:creationId xmlns:a16="http://schemas.microsoft.com/office/drawing/2014/main" id="{BA1D1E66-7A7B-0BF9-5735-CDF2C042253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2374687"/>
            <a:ext cx="916643" cy="843729"/>
          </a:xfrm>
          <a:prstGeom prst="rect">
            <a:avLst/>
          </a:prstGeom>
        </p:spPr>
      </p:pic>
      <p:pic>
        <p:nvPicPr>
          <p:cNvPr id="17" name="Grafik 16" descr="Ein Bild, das Text, Menschliches Gesicht, Lächeln, Person enthält.&#10;&#10;Automatisch generierte Beschreibung">
            <a:extLst>
              <a:ext uri="{FF2B5EF4-FFF2-40B4-BE49-F238E27FC236}">
                <a16:creationId xmlns:a16="http://schemas.microsoft.com/office/drawing/2014/main" id="{9C441B66-8AC8-9433-ADFB-C3BBE377A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8" t="68093" r="8100" b="18934"/>
          <a:stretch/>
        </p:blipFill>
        <p:spPr>
          <a:xfrm>
            <a:off x="3849325" y="2413736"/>
            <a:ext cx="508503" cy="52597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5B907BA-915D-DAC8-8DA0-790DE86FAD6C}"/>
              </a:ext>
            </a:extLst>
          </p:cNvPr>
          <p:cNvSpPr txBox="1"/>
          <p:nvPr/>
        </p:nvSpPr>
        <p:spPr>
          <a:xfrm>
            <a:off x="2836914" y="1437977"/>
            <a:ext cx="2457743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bg1"/>
                </a:solidFill>
                <a:latin typeface="+mj-lt"/>
              </a:rPr>
              <a:t>Angebote der Jungen DWA</a:t>
            </a:r>
            <a:br>
              <a:rPr lang="de-DE" sz="1100" dirty="0">
                <a:solidFill>
                  <a:schemeClr val="bg1"/>
                </a:solidFill>
                <a:latin typeface="+mj-lt"/>
              </a:rPr>
            </a:br>
            <a:r>
              <a:rPr lang="de-DE" sz="1100" dirty="0">
                <a:solidFill>
                  <a:schemeClr val="bg1"/>
                </a:solidFill>
                <a:latin typeface="+mj-lt"/>
              </a:rPr>
              <a:t>Möglichkeiten der Mitarbeit</a:t>
            </a:r>
            <a:br>
              <a:rPr lang="de-DE" sz="1200" dirty="0">
                <a:solidFill>
                  <a:schemeClr val="bg1"/>
                </a:solidFill>
                <a:latin typeface="+mj-lt"/>
              </a:rPr>
            </a:br>
            <a:r>
              <a:rPr lang="de-DE" sz="1100" dirty="0">
                <a:solidFill>
                  <a:schemeClr val="bg1"/>
                </a:solidFill>
                <a:latin typeface="+mj-lt"/>
              </a:rPr>
              <a:t>Schnuppermöglichkeiten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158F94-91EA-698F-6299-D02192A0D446}"/>
              </a:ext>
            </a:extLst>
          </p:cNvPr>
          <p:cNvSpPr txBox="1"/>
          <p:nvPr/>
        </p:nvSpPr>
        <p:spPr>
          <a:xfrm>
            <a:off x="257745" y="215079"/>
            <a:ext cx="1944428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5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dwa.info/schnuppern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F2A94E5-4DC7-1EE3-03CB-284B38B0F160}"/>
              </a:ext>
            </a:extLst>
          </p:cNvPr>
          <p:cNvSpPr/>
          <p:nvPr/>
        </p:nvSpPr>
        <p:spPr>
          <a:xfrm>
            <a:off x="1794283" y="480702"/>
            <a:ext cx="1080000" cy="1080000"/>
          </a:xfrm>
          <a:prstGeom prst="ellipse">
            <a:avLst/>
          </a:prstGeom>
          <a:solidFill>
            <a:srgbClr val="94C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5AB4A5-C127-32D5-9052-7ABE3493DFA8}"/>
              </a:ext>
            </a:extLst>
          </p:cNvPr>
          <p:cNvSpPr txBox="1"/>
          <p:nvPr/>
        </p:nvSpPr>
        <p:spPr>
          <a:xfrm>
            <a:off x="1854738" y="821055"/>
            <a:ext cx="959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de-DE" sz="1200" b="1" dirty="0">
                <a:solidFill>
                  <a:schemeClr val="bg1"/>
                </a:solidFill>
                <a:latin typeface="+mj-lt"/>
              </a:rPr>
              <a:t>06. März</a:t>
            </a:r>
          </a:p>
          <a:p>
            <a:pPr algn="ctr" fontAlgn="base"/>
            <a:r>
              <a:rPr lang="de-DE" sz="1200" b="1" dirty="0">
                <a:solidFill>
                  <a:schemeClr val="bg1"/>
                </a:solidFill>
                <a:latin typeface="+mj-lt"/>
              </a:rPr>
              <a:t>19 Uhr</a:t>
            </a:r>
          </a:p>
        </p:txBody>
      </p:sp>
      <p:pic>
        <p:nvPicPr>
          <p:cNvPr id="20" name="Grafik 19" descr="Ein Bild, das Schwarz, Schwarzweiß, monochrom, Design enthält.&#10;&#10;Automatisch generierte Beschreibung">
            <a:extLst>
              <a:ext uri="{FF2B5EF4-FFF2-40B4-BE49-F238E27FC236}">
                <a16:creationId xmlns:a16="http://schemas.microsoft.com/office/drawing/2014/main" id="{79E74A53-F6B6-0449-2650-DBED936499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2" t="75522" r="24569"/>
          <a:stretch/>
        </p:blipFill>
        <p:spPr>
          <a:xfrm>
            <a:off x="2952236" y="2274178"/>
            <a:ext cx="801384" cy="578657"/>
          </a:xfrm>
          <a:prstGeom prst="rect">
            <a:avLst/>
          </a:prstGeom>
        </p:spPr>
      </p:pic>
      <p:pic>
        <p:nvPicPr>
          <p:cNvPr id="21" name="Grafik 20" descr="Ein Bild, das Schwarz, Schwarzweiß, monochrom, Design enthält.&#10;&#10;Automatisch generierte Beschreibung">
            <a:extLst>
              <a:ext uri="{FF2B5EF4-FFF2-40B4-BE49-F238E27FC236}">
                <a16:creationId xmlns:a16="http://schemas.microsoft.com/office/drawing/2014/main" id="{3B640E3D-71BA-BA37-1B5E-A604C49DB77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5" t="1090" r="-674" b="74432"/>
          <a:stretch/>
        </p:blipFill>
        <p:spPr>
          <a:xfrm rot="19337828" flipV="1">
            <a:off x="3038358" y="2691336"/>
            <a:ext cx="801384" cy="578657"/>
          </a:xfrm>
          <a:prstGeom prst="rect">
            <a:avLst/>
          </a:prstGeom>
        </p:spPr>
      </p:pic>
      <p:pic>
        <p:nvPicPr>
          <p:cNvPr id="22" name="Grafik 21" descr="Ein Bild, das Schwarz, Schwarzweiß, monochrom, Design enthält.&#10;&#10;Automatisch generierte Beschreibung">
            <a:extLst>
              <a:ext uri="{FF2B5EF4-FFF2-40B4-BE49-F238E27FC236}">
                <a16:creationId xmlns:a16="http://schemas.microsoft.com/office/drawing/2014/main" id="{C11085A8-B819-8AF7-A38C-8FFD4B494D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76021" r="72084" b="-499"/>
          <a:stretch/>
        </p:blipFill>
        <p:spPr>
          <a:xfrm rot="6336718">
            <a:off x="4207632" y="2339252"/>
            <a:ext cx="801384" cy="5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er Stamm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AF06399-E797-92FA-AB7B-0440F359488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5924"/>
            <a:ext cx="5760000" cy="3246012"/>
            <a:chOff x="-2416202" y="-13161"/>
            <a:chExt cx="12798430" cy="7212475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602CDBC-FD16-344D-318F-E945C44E940E}"/>
                </a:ext>
              </a:extLst>
            </p:cNvPr>
            <p:cNvSpPr/>
            <p:nvPr userDrawn="1"/>
          </p:nvSpPr>
          <p:spPr>
            <a:xfrm>
              <a:off x="-2416202" y="-13161"/>
              <a:ext cx="12798430" cy="719911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93865A2-6718-224B-901F-B8AF525EB409}"/>
                </a:ext>
              </a:extLst>
            </p:cNvPr>
            <p:cNvGrpSpPr/>
            <p:nvPr userDrawn="1"/>
          </p:nvGrpSpPr>
          <p:grpSpPr>
            <a:xfrm>
              <a:off x="-2416202" y="-6579"/>
              <a:ext cx="12797210" cy="7205893"/>
              <a:chOff x="-2898340" y="7530172"/>
              <a:chExt cx="12797210" cy="7205893"/>
            </a:xfrm>
          </p:grpSpPr>
          <p:pic>
            <p:nvPicPr>
              <p:cNvPr id="12" name="Grafik 11" descr="Ein Bild, das Clipart, Grafiken, Kinderkunst, Darstellung enthält.&#10;&#10;Automatisch generierte Beschreibung">
                <a:extLst>
                  <a:ext uri="{FF2B5EF4-FFF2-40B4-BE49-F238E27FC236}">
                    <a16:creationId xmlns:a16="http://schemas.microsoft.com/office/drawing/2014/main" id="{14ADAE24-252C-781D-103F-8126C3815E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0967" y="7718427"/>
                <a:ext cx="7017712" cy="7006384"/>
              </a:xfrm>
              <a:prstGeom prst="rect">
                <a:avLst/>
              </a:prstGeom>
            </p:spPr>
          </p:pic>
          <p:pic>
            <p:nvPicPr>
              <p:cNvPr id="13" name="Grafik 12" descr="Ein Bild, das Clipart, Grafiken, Kinderkunst, Darstellung enthält.&#10;&#10;Automatisch generierte Beschreibung">
                <a:extLst>
                  <a:ext uri="{FF2B5EF4-FFF2-40B4-BE49-F238E27FC236}">
                    <a16:creationId xmlns:a16="http://schemas.microsoft.com/office/drawing/2014/main" id="{B04A003D-F2AF-1D20-FA20-66DE3D760B9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6"/>
              <a:stretch/>
            </p:blipFill>
            <p:spPr>
              <a:xfrm>
                <a:off x="-2380758" y="8240108"/>
                <a:ext cx="7017712" cy="6495957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D9F6D090-6D58-ABBC-9372-A46A46DCF849}"/>
                  </a:ext>
                </a:extLst>
              </p:cNvPr>
              <p:cNvSpPr/>
              <p:nvPr userDrawn="1"/>
            </p:nvSpPr>
            <p:spPr>
              <a:xfrm>
                <a:off x="-2898340" y="7530172"/>
                <a:ext cx="12797210" cy="719911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4F34FBAA-5C2B-5D5A-16AB-AF67A95E5019}"/>
              </a:ext>
            </a:extLst>
          </p:cNvPr>
          <p:cNvSpPr/>
          <p:nvPr userDrawn="1"/>
        </p:nvSpPr>
        <p:spPr>
          <a:xfrm>
            <a:off x="1259725" y="-2962"/>
            <a:ext cx="3240000" cy="3240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Hier Instagram Grafik einfügen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und 16:9 Grafik screenshotten</a:t>
            </a:r>
          </a:p>
        </p:txBody>
      </p:sp>
    </p:spTree>
    <p:extLst>
      <p:ext uri="{BB962C8B-B14F-4D97-AF65-F5344CB8AC3E}">
        <p14:creationId xmlns:p14="http://schemas.microsoft.com/office/powerpoint/2010/main" val="212100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tischer Stamm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27B06FA-BA95-309D-BB57-7E0355CD49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550" y="-5924"/>
            <a:ext cx="5770109" cy="3246012"/>
            <a:chOff x="-2811400" y="-13162"/>
            <a:chExt cx="12820890" cy="721247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4FD4AD2-62F0-390F-C6E4-02A42E882813}"/>
                </a:ext>
              </a:extLst>
            </p:cNvPr>
            <p:cNvSpPr/>
            <p:nvPr userDrawn="1"/>
          </p:nvSpPr>
          <p:spPr>
            <a:xfrm>
              <a:off x="-2811400" y="1"/>
              <a:ext cx="12798428" cy="7199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3" name="Grafik 22" descr="Ein Bild, das Kleidung, Menschliches Gesicht, Person, Computer enthält.&#10;&#10;Automatisch generierte Beschreibung">
              <a:extLst>
                <a:ext uri="{FF2B5EF4-FFF2-40B4-BE49-F238E27FC236}">
                  <a16:creationId xmlns:a16="http://schemas.microsoft.com/office/drawing/2014/main" id="{4A9DC119-0BC3-55A5-D955-41FC3CAFE6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EAF4FA"/>
                </a:clrFrom>
                <a:clrTo>
                  <a:srgbClr val="EAF4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6093" r="40063" b="66473"/>
            <a:stretch/>
          </p:blipFill>
          <p:spPr>
            <a:xfrm>
              <a:off x="6507011" y="1315437"/>
              <a:ext cx="2518182" cy="1800000"/>
            </a:xfrm>
            <a:prstGeom prst="rect">
              <a:avLst/>
            </a:prstGeom>
          </p:spPr>
        </p:pic>
        <p:pic>
          <p:nvPicPr>
            <p:cNvPr id="24" name="Grafik 23" descr="Ein Bild, das Kleidung, Menschliches Gesicht, Person, Computer enthält.&#10;&#10;Automatisch generierte Beschreibung">
              <a:extLst>
                <a:ext uri="{FF2B5EF4-FFF2-40B4-BE49-F238E27FC236}">
                  <a16:creationId xmlns:a16="http://schemas.microsoft.com/office/drawing/2014/main" id="{6A5B9920-6211-41F0-58E8-1A6E366AC7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EAF4FA"/>
                </a:clrFrom>
                <a:clrTo>
                  <a:srgbClr val="EAF4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0" t="21719" r="6383" b="47595"/>
            <a:stretch/>
          </p:blipFill>
          <p:spPr>
            <a:xfrm>
              <a:off x="7442951" y="2817308"/>
              <a:ext cx="2566539" cy="2052000"/>
            </a:xfrm>
            <a:prstGeom prst="rect">
              <a:avLst/>
            </a:prstGeom>
          </p:spPr>
        </p:pic>
        <p:pic>
          <p:nvPicPr>
            <p:cNvPr id="26" name="Grafik 25" descr="Ein Bild, das Kleidung, Menschliches Gesicht, Person, Computer enthält.&#10;&#10;Automatisch generierte Beschreibung">
              <a:extLst>
                <a:ext uri="{FF2B5EF4-FFF2-40B4-BE49-F238E27FC236}">
                  <a16:creationId xmlns:a16="http://schemas.microsoft.com/office/drawing/2014/main" id="{834E359E-14B9-50B2-BE15-10684B9E4D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EAF4FA"/>
                </a:clrFrom>
                <a:clrTo>
                  <a:srgbClr val="EAF4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6093" r="40063" b="66473"/>
            <a:stretch/>
          </p:blipFill>
          <p:spPr>
            <a:xfrm>
              <a:off x="6245710" y="4545778"/>
              <a:ext cx="2518182" cy="1800000"/>
            </a:xfrm>
            <a:prstGeom prst="rect">
              <a:avLst/>
            </a:prstGeom>
          </p:spPr>
        </p:pic>
        <p:pic>
          <p:nvPicPr>
            <p:cNvPr id="22" name="Grafik 21" descr="Ein Bild, das Kleidung, Screenshot, Person, Design enthält.&#10;&#10;Automatisch generierte Beschreibung">
              <a:extLst>
                <a:ext uri="{FF2B5EF4-FFF2-40B4-BE49-F238E27FC236}">
                  <a16:creationId xmlns:a16="http://schemas.microsoft.com/office/drawing/2014/main" id="{32AC779D-4394-3400-5491-0AB905511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420300" y="1139743"/>
              <a:ext cx="5810024" cy="5088516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1E63937-15A7-5927-AFAC-8671593B265B}"/>
                </a:ext>
              </a:extLst>
            </p:cNvPr>
            <p:cNvSpPr/>
            <p:nvPr userDrawn="1"/>
          </p:nvSpPr>
          <p:spPr>
            <a:xfrm>
              <a:off x="-2810178" y="-13162"/>
              <a:ext cx="12797206" cy="71991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4FFBD2AD-5887-7061-392B-96EFC71967DB}"/>
              </a:ext>
            </a:extLst>
          </p:cNvPr>
          <p:cNvSpPr/>
          <p:nvPr userDrawn="1"/>
        </p:nvSpPr>
        <p:spPr>
          <a:xfrm>
            <a:off x="1259725" y="-2962"/>
            <a:ext cx="3240000" cy="3240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Hier Instagram Grafik einfügen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und 16:9 Grafik screenshotten</a:t>
            </a:r>
          </a:p>
        </p:txBody>
      </p:sp>
    </p:spTree>
    <p:extLst>
      <p:ext uri="{BB962C8B-B14F-4D97-AF65-F5344CB8AC3E}">
        <p14:creationId xmlns:p14="http://schemas.microsoft.com/office/powerpoint/2010/main" val="295425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riebspersonal Stamm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F126C82-B336-8D7A-24CB-322F111901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1"/>
            <a:ext cx="5759449" cy="3240088"/>
            <a:chOff x="-2813567" y="0"/>
            <a:chExt cx="12773816" cy="7186153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A56CD55A-5B41-FC9B-D577-A8BC74B37DD0}"/>
                </a:ext>
              </a:extLst>
            </p:cNvPr>
            <p:cNvSpPr/>
            <p:nvPr userDrawn="1"/>
          </p:nvSpPr>
          <p:spPr>
            <a:xfrm>
              <a:off x="-2813567" y="0"/>
              <a:ext cx="12773816" cy="71861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" name="Grafik 3" descr="Ein Bild, das Cartoon, Kleidung, Screenshot, Schuhwerk enthält.&#10;&#10;Automatisch generierte Beschreibung">
              <a:extLst>
                <a:ext uri="{FF2B5EF4-FFF2-40B4-BE49-F238E27FC236}">
                  <a16:creationId xmlns:a16="http://schemas.microsoft.com/office/drawing/2014/main" id="{4ADF2404-8F77-22E4-D737-AE0D374B52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7" r="12833"/>
            <a:stretch/>
          </p:blipFill>
          <p:spPr>
            <a:xfrm>
              <a:off x="2147509" y="0"/>
              <a:ext cx="7753860" cy="6408966"/>
            </a:xfrm>
            <a:prstGeom prst="rect">
              <a:avLst/>
            </a:prstGeom>
          </p:spPr>
        </p:pic>
        <p:pic>
          <p:nvPicPr>
            <p:cNvPr id="5" name="Grafik 4" descr="Ein Bild, das Cartoon, Kleidung, Screenshot, Schuhwerk enthält.&#10;&#10;Automatisch generierte Beschreibung">
              <a:extLst>
                <a:ext uri="{FF2B5EF4-FFF2-40B4-BE49-F238E27FC236}">
                  <a16:creationId xmlns:a16="http://schemas.microsoft.com/office/drawing/2014/main" id="{57AECA5F-6AB4-EF94-FB73-0DB6D5915A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3"/>
            <a:stretch/>
          </p:blipFill>
          <p:spPr>
            <a:xfrm>
              <a:off x="-2813567" y="192187"/>
              <a:ext cx="8089236" cy="6642585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CB61E75-9518-3E62-B28B-65C25CBB904E}"/>
                </a:ext>
              </a:extLst>
            </p:cNvPr>
            <p:cNvSpPr/>
            <p:nvPr userDrawn="1"/>
          </p:nvSpPr>
          <p:spPr>
            <a:xfrm>
              <a:off x="-2813567" y="0"/>
              <a:ext cx="12773816" cy="718615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4EDF3D56-F14C-A24B-0F2F-A37DEC8FE145}"/>
              </a:ext>
            </a:extLst>
          </p:cNvPr>
          <p:cNvSpPr/>
          <p:nvPr userDrawn="1"/>
        </p:nvSpPr>
        <p:spPr>
          <a:xfrm>
            <a:off x="1259725" y="-2962"/>
            <a:ext cx="3240000" cy="3240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Hier Instagram Grafik einfügen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und 16:9 Grafik screenshotten</a:t>
            </a:r>
          </a:p>
        </p:txBody>
      </p:sp>
    </p:spTree>
    <p:extLst>
      <p:ext uri="{BB962C8B-B14F-4D97-AF65-F5344CB8AC3E}">
        <p14:creationId xmlns:p14="http://schemas.microsoft.com/office/powerpoint/2010/main" val="401750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tref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602CDBC-FD16-344D-318F-E945C44E940E}"/>
              </a:ext>
            </a:extLst>
          </p:cNvPr>
          <p:cNvSpPr/>
          <p:nvPr userDrawn="1"/>
        </p:nvSpPr>
        <p:spPr>
          <a:xfrm>
            <a:off x="0" y="-5924"/>
            <a:ext cx="5759999" cy="324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 descr="Ein Bild, das Kleidung, Cartoon, Mobiliar, Person enthält.&#10;&#10;Automatisch generierte Beschreibung">
            <a:extLst>
              <a:ext uri="{FF2B5EF4-FFF2-40B4-BE49-F238E27FC236}">
                <a16:creationId xmlns:a16="http://schemas.microsoft.com/office/drawing/2014/main" id="{89EA0041-5D93-E095-1C93-E5FA525BC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90" y="481472"/>
            <a:ext cx="2885115" cy="2612075"/>
          </a:xfrm>
          <a:prstGeom prst="rect">
            <a:avLst/>
          </a:prstGeom>
        </p:spPr>
      </p:pic>
      <p:pic>
        <p:nvPicPr>
          <p:cNvPr id="3" name="Grafik 2" descr="Ein Bild, das Kleidung, Cartoon, Mobiliar, Person enthält.&#10;&#10;Automatisch generierte Beschreibung">
            <a:extLst>
              <a:ext uri="{FF2B5EF4-FFF2-40B4-BE49-F238E27FC236}">
                <a16:creationId xmlns:a16="http://schemas.microsoft.com/office/drawing/2014/main" id="{01E573C4-BCD4-7DAC-9834-D280CD96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" y="434345"/>
            <a:ext cx="2885115" cy="261207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9F6D090-6D58-ABBC-9372-A46A46DCF849}"/>
              </a:ext>
            </a:extLst>
          </p:cNvPr>
          <p:cNvSpPr/>
          <p:nvPr userDrawn="1"/>
        </p:nvSpPr>
        <p:spPr>
          <a:xfrm>
            <a:off x="0" y="-5924"/>
            <a:ext cx="5759451" cy="324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3E24B2-CD4F-5E2E-F0CF-F89FCF8E320F}"/>
              </a:ext>
            </a:extLst>
          </p:cNvPr>
          <p:cNvSpPr/>
          <p:nvPr userDrawn="1"/>
        </p:nvSpPr>
        <p:spPr>
          <a:xfrm>
            <a:off x="1259725" y="-2962"/>
            <a:ext cx="3240000" cy="3240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Hier Instagram Grafik einfügen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und 16:9 Grafik screenshotten</a:t>
            </a:r>
          </a:p>
        </p:txBody>
      </p:sp>
    </p:spTree>
    <p:extLst>
      <p:ext uri="{BB962C8B-B14F-4D97-AF65-F5344CB8AC3E}">
        <p14:creationId xmlns:p14="http://schemas.microsoft.com/office/powerpoint/2010/main" val="5244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5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699" r:id="rId3"/>
    <p:sldLayoutId id="2147483700" r:id="rId4"/>
    <p:sldLayoutId id="2147483702" r:id="rId5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5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81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5F6094-F783-651C-03BC-2B0D67831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24BE9F6-C491-DC47-5C0E-AD12B0735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365421"/>
      </p:ext>
    </p:extLst>
  </p:cSld>
  <p:clrMapOvr>
    <a:masterClrMapping/>
  </p:clrMapOvr>
</p:sld>
</file>

<file path=ppt/theme/theme1.xml><?xml version="1.0" encoding="utf-8"?>
<a:theme xmlns:a="http://schemas.openxmlformats.org/drawingml/2006/main" name="JDWA Stammtis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JDWA Circ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e2acd5-849d-401f-bf9f-a35cedf5c35d">
      <Terms xmlns="http://schemas.microsoft.com/office/infopath/2007/PartnerControls"/>
    </lcf76f155ced4ddcb4097134ff3c332f>
    <OnlineimStarterpaket xmlns="65e2acd5-849d-401f-bf9f-a35cedf5c35d">false</OnlineimStarterpake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1C98ECE0985F429A57A291C81AA0CB" ma:contentTypeVersion="15" ma:contentTypeDescription="Ein neues Dokument erstellen." ma:contentTypeScope="" ma:versionID="e5fa9945c25fce94e585fc7d339e123a">
  <xsd:schema xmlns:xsd="http://www.w3.org/2001/XMLSchema" xmlns:xs="http://www.w3.org/2001/XMLSchema" xmlns:p="http://schemas.microsoft.com/office/2006/metadata/properties" xmlns:ns2="65e2acd5-849d-401f-bf9f-a35cedf5c35d" xmlns:ns3="285bb068-b029-43f4-82a8-f71215e9a356" targetNamespace="http://schemas.microsoft.com/office/2006/metadata/properties" ma:root="true" ma:fieldsID="c73dce48bdad793e9029d6bd5edcd0ad" ns2:_="" ns3:_="">
    <xsd:import namespace="65e2acd5-849d-401f-bf9f-a35cedf5c35d"/>
    <xsd:import namespace="285bb068-b029-43f4-82a8-f71215e9a3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OnlineimStarterpaket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acd5-849d-401f-bf9f-a35cedf5c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7be6ce99-4014-4988-bfc2-8179ae939e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OnlineimStarterpaket" ma:index="18" nillable="true" ma:displayName="Online im Starterpaket" ma:default="0" ma:format="Dropdown" ma:internalName="OnlineimStarterpaket">
      <xsd:simpleType>
        <xsd:restriction base="dms:Boolea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bb068-b029-43f4-82a8-f71215e9a35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2BB9C1-4266-4B0C-8101-0C1962995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3FE0A-FA9C-4AD5-8E64-26E5EA215B18}">
  <ds:schemaRefs>
    <ds:schemaRef ds:uri="http://schemas.microsoft.com/office/2006/metadata/properties"/>
    <ds:schemaRef ds:uri="http://schemas.microsoft.com/office/infopath/2007/PartnerControls"/>
    <ds:schemaRef ds:uri="8235650a-2d03-4104-ac0d-42e587a99491"/>
    <ds:schemaRef ds:uri="e1fdda86-4010-4ced-9ef5-e5f6d1843ba7"/>
    <ds:schemaRef ds:uri="65e2acd5-849d-401f-bf9f-a35cedf5c35d"/>
  </ds:schemaRefs>
</ds:datastoreItem>
</file>

<file path=customXml/itemProps3.xml><?xml version="1.0" encoding="utf-8"?>
<ds:datastoreItem xmlns:ds="http://schemas.openxmlformats.org/officeDocument/2006/customXml" ds:itemID="{A12EB7A0-4A71-442A-947A-5BB6341E6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2acd5-849d-401f-bf9f-a35cedf5c35d"/>
    <ds:schemaRef ds:uri="285bb068-b029-43f4-82a8-f71215e9a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JDWA Stammtische</vt:lpstr>
      <vt:lpstr>2_JDWA Circle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Cara Moeg</dc:creator>
  <cp:lastModifiedBy>Cara Moeg</cp:lastModifiedBy>
  <cp:revision>184</cp:revision>
  <dcterms:created xsi:type="dcterms:W3CDTF">2022-12-11T08:56:01Z</dcterms:created>
  <dcterms:modified xsi:type="dcterms:W3CDTF">2024-12-14T11:40:07Z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0x010100491C98ECE0985F429A57A291C81AA0CB</vt:lpwstr>
  </property>
  <property fmtid="{D5CDD505-2E9C-101B-9397-08002B2CF9AE}" pid="3" name="MediaServiceImageTags">
    <vt:lpwstr/>
  </property>
</Properties>
</file>