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4"/>
    <p:sldMasterId id="2147483680" r:id="rId5"/>
    <p:sldMasterId id="2147483672" r:id="rId6"/>
  </p:sldMasterIdLst>
  <p:notesMasterIdLst>
    <p:notesMasterId r:id="rId9"/>
  </p:notesMasterIdLst>
  <p:sldIdLst>
    <p:sldId id="256" r:id="rId7"/>
    <p:sldId id="257" r:id="rId8"/>
  </p:sldIdLst>
  <p:sldSz cx="7199313" cy="7199313"/>
  <p:notesSz cx="6858000" cy="9144000"/>
  <p:defaultTextStyle>
    <a:defPPr>
      <a:defRPr lang="en-US"/>
    </a:defPPr>
    <a:lvl1pPr marL="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1pPr>
    <a:lvl2pPr marL="360685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2pPr>
    <a:lvl3pPr marL="72137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3pPr>
    <a:lvl4pPr marL="1082055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4pPr>
    <a:lvl5pPr marL="144274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5pPr>
    <a:lvl6pPr marL="1803425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6pPr>
    <a:lvl7pPr marL="2164110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7pPr>
    <a:lvl8pPr marL="2524796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8pPr>
    <a:lvl9pPr marL="2885481" algn="l" defTabSz="360685" rtl="0" eaLnBrk="1" latinLnBrk="0" hangingPunct="1">
      <a:defRPr sz="142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C120"/>
    <a:srgbClr val="EAF4FA"/>
    <a:srgbClr val="0A5786"/>
    <a:srgbClr val="018CCD"/>
    <a:srgbClr val="0075BF"/>
    <a:srgbClr val="95C11F"/>
    <a:srgbClr val="8AB5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4BBCAF-D4D2-439A-B7C4-47DAF59D1A9E}" v="1" dt="2024-02-21T18:18:15.754"/>
    <p1510:client id="{A46079CF-57E9-4442-B3DC-8368BCF01514}" v="12" dt="2024-02-20T20:46:09.2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45" autoAdjust="0"/>
    <p:restoredTop sz="94660"/>
  </p:normalViewPr>
  <p:slideViewPr>
    <p:cSldViewPr snapToGrid="0">
      <p:cViewPr varScale="1">
        <p:scale>
          <a:sx n="88" d="100"/>
          <a:sy n="88" d="100"/>
        </p:scale>
        <p:origin x="60" y="19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1498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.moeginger" userId="S::c.moeginger_hotmail.de#ext#@dwagfa.onmicrosoft.com::b8b39e91-d0a8-4e54-b4c5-f729a1f7a263" providerId="AD" clId="Web-{B1D9C008-FB71-4ADB-AAA8-95B310CE5D0C}"/>
    <pc:docChg chg="addSld delSld">
      <pc:chgData name="c.moeginger" userId="S::c.moeginger_hotmail.de#ext#@dwagfa.onmicrosoft.com::b8b39e91-d0a8-4e54-b4c5-f729a1f7a263" providerId="AD" clId="Web-{B1D9C008-FB71-4ADB-AAA8-95B310CE5D0C}" dt="2023-05-30T05:30:38.463" v="1"/>
      <pc:docMkLst>
        <pc:docMk/>
      </pc:docMkLst>
      <pc:sldChg chg="del">
        <pc:chgData name="c.moeginger" userId="S::c.moeginger_hotmail.de#ext#@dwagfa.onmicrosoft.com::b8b39e91-d0a8-4e54-b4c5-f729a1f7a263" providerId="AD" clId="Web-{B1D9C008-FB71-4ADB-AAA8-95B310CE5D0C}" dt="2023-05-30T05:30:38.463" v="1"/>
        <pc:sldMkLst>
          <pc:docMk/>
          <pc:sldMk cId="1227500226" sldId="263"/>
        </pc:sldMkLst>
      </pc:sldChg>
      <pc:sldChg chg="new">
        <pc:chgData name="c.moeginger" userId="S::c.moeginger_hotmail.de#ext#@dwagfa.onmicrosoft.com::b8b39e91-d0a8-4e54-b4c5-f729a1f7a263" providerId="AD" clId="Web-{B1D9C008-FB71-4ADB-AAA8-95B310CE5D0C}" dt="2023-05-30T05:30:33.510" v="0"/>
        <pc:sldMkLst>
          <pc:docMk/>
          <pc:sldMk cId="2738909605" sldId="266"/>
        </pc:sldMkLst>
      </pc:sldChg>
    </pc:docChg>
  </pc:docChgLst>
  <pc:docChgLst>
    <pc:chgData name="jeannette.boecker" userId="S::jeannette.boecker_gmx.de#ext#@dwagfa.onmicrosoft.com::d7dc051a-deda-45e4-a445-ab17d3fd127c" providerId="AD" clId="Web-{5D4BBCAF-D4D2-439A-B7C4-47DAF59D1A9E}"/>
    <pc:docChg chg="modSld">
      <pc:chgData name="jeannette.boecker" userId="S::jeannette.boecker_gmx.de#ext#@dwagfa.onmicrosoft.com::d7dc051a-deda-45e4-a445-ab17d3fd127c" providerId="AD" clId="Web-{5D4BBCAF-D4D2-439A-B7C4-47DAF59D1A9E}" dt="2024-02-21T18:18:15.754" v="0"/>
      <pc:docMkLst>
        <pc:docMk/>
      </pc:docMkLst>
      <pc:sldChg chg="addSp modSp mod modClrScheme chgLayout">
        <pc:chgData name="jeannette.boecker" userId="S::jeannette.boecker_gmx.de#ext#@dwagfa.onmicrosoft.com::d7dc051a-deda-45e4-a445-ab17d3fd127c" providerId="AD" clId="Web-{5D4BBCAF-D4D2-439A-B7C4-47DAF59D1A9E}" dt="2024-02-21T18:18:15.754" v="0"/>
        <pc:sldMkLst>
          <pc:docMk/>
          <pc:sldMk cId="2402994062" sldId="257"/>
        </pc:sldMkLst>
        <pc:spChg chg="mod ord">
          <ac:chgData name="jeannette.boecker" userId="S::jeannette.boecker_gmx.de#ext#@dwagfa.onmicrosoft.com::d7dc051a-deda-45e4-a445-ab17d3fd127c" providerId="AD" clId="Web-{5D4BBCAF-D4D2-439A-B7C4-47DAF59D1A9E}" dt="2024-02-21T18:18:15.754" v="0"/>
          <ac:spMkLst>
            <pc:docMk/>
            <pc:sldMk cId="2402994062" sldId="257"/>
            <ac:spMk id="2" creationId="{FAF95029-F6A5-F950-AE96-58BDC0B7FE4A}"/>
          </ac:spMkLst>
        </pc:spChg>
        <pc:spChg chg="mod ord">
          <ac:chgData name="jeannette.boecker" userId="S::jeannette.boecker_gmx.de#ext#@dwagfa.onmicrosoft.com::d7dc051a-deda-45e4-a445-ab17d3fd127c" providerId="AD" clId="Web-{5D4BBCAF-D4D2-439A-B7C4-47DAF59D1A9E}" dt="2024-02-21T18:18:15.754" v="0"/>
          <ac:spMkLst>
            <pc:docMk/>
            <pc:sldMk cId="2402994062" sldId="257"/>
            <ac:spMk id="3" creationId="{E8796CF0-547E-6BDE-8A3F-12F4E9FB367C}"/>
          </ac:spMkLst>
        </pc:spChg>
        <pc:spChg chg="mod ord">
          <ac:chgData name="jeannette.boecker" userId="S::jeannette.boecker_gmx.de#ext#@dwagfa.onmicrosoft.com::d7dc051a-deda-45e4-a445-ab17d3fd127c" providerId="AD" clId="Web-{5D4BBCAF-D4D2-439A-B7C4-47DAF59D1A9E}" dt="2024-02-21T18:18:15.754" v="0"/>
          <ac:spMkLst>
            <pc:docMk/>
            <pc:sldMk cId="2402994062" sldId="257"/>
            <ac:spMk id="4" creationId="{26A77217-C14D-BBA9-F9B9-F5D7860D8595}"/>
          </ac:spMkLst>
        </pc:spChg>
        <pc:spChg chg="add mod ord">
          <ac:chgData name="jeannette.boecker" userId="S::jeannette.boecker_gmx.de#ext#@dwagfa.onmicrosoft.com::d7dc051a-deda-45e4-a445-ab17d3fd127c" providerId="AD" clId="Web-{5D4BBCAF-D4D2-439A-B7C4-47DAF59D1A9E}" dt="2024-02-21T18:18:15.754" v="0"/>
          <ac:spMkLst>
            <pc:docMk/>
            <pc:sldMk cId="2402994062" sldId="257"/>
            <ac:spMk id="5" creationId="{4C1CE80A-A813-99B9-2DBE-E178806B225F}"/>
          </ac:spMkLst>
        </pc:spChg>
        <pc:spChg chg="add mod ord">
          <ac:chgData name="jeannette.boecker" userId="S::jeannette.boecker_gmx.de#ext#@dwagfa.onmicrosoft.com::d7dc051a-deda-45e4-a445-ab17d3fd127c" providerId="AD" clId="Web-{5D4BBCAF-D4D2-439A-B7C4-47DAF59D1A9E}" dt="2024-02-21T18:18:15.754" v="0"/>
          <ac:spMkLst>
            <pc:docMk/>
            <pc:sldMk cId="2402994062" sldId="257"/>
            <ac:spMk id="6" creationId="{A9BD8CAF-FC0F-EA61-8247-958F27B7B87F}"/>
          </ac:spMkLst>
        </pc:spChg>
      </pc:sldChg>
    </pc:docChg>
  </pc:docChgLst>
  <pc:docChgLst>
    <pc:chgData name="c.moeginger" userId="S::c.moeginger_hotmail.de#ext#@dwagfa.onmicrosoft.com::b8b39e91-d0a8-4e54-b4c5-f729a1f7a263" providerId="AD" clId="Web-{F62B1773-32F6-417F-A8E7-29E1C07AF06E}"/>
    <pc:docChg chg="addSld delSld modSld">
      <pc:chgData name="c.moeginger" userId="S::c.moeginger_hotmail.de#ext#@dwagfa.onmicrosoft.com::b8b39e91-d0a8-4e54-b4c5-f729a1f7a263" providerId="AD" clId="Web-{F62B1773-32F6-417F-A8E7-29E1C07AF06E}" dt="2023-07-05T07:25:18.612" v="22"/>
      <pc:docMkLst>
        <pc:docMk/>
      </pc:docMkLst>
      <pc:sldChg chg="delSp modSp new del mod modClrScheme chgLayout">
        <pc:chgData name="c.moeginger" userId="S::c.moeginger_hotmail.de#ext#@dwagfa.onmicrosoft.com::b8b39e91-d0a8-4e54-b4c5-f729a1f7a263" providerId="AD" clId="Web-{F62B1773-32F6-417F-A8E7-29E1C07AF06E}" dt="2023-07-05T07:25:18.612" v="22"/>
        <pc:sldMkLst>
          <pc:docMk/>
          <pc:sldMk cId="3920493009" sldId="257"/>
        </pc:sldMkLst>
        <pc:spChg chg="mod ord">
          <ac:chgData name="c.moeginger" userId="S::c.moeginger_hotmail.de#ext#@dwagfa.onmicrosoft.com::b8b39e91-d0a8-4e54-b4c5-f729a1f7a263" providerId="AD" clId="Web-{F62B1773-32F6-417F-A8E7-29E1C07AF06E}" dt="2023-07-05T07:22:43.805" v="1"/>
          <ac:spMkLst>
            <pc:docMk/>
            <pc:sldMk cId="3920493009" sldId="257"/>
            <ac:spMk id="2" creationId="{ED6F5A01-B157-51B0-FE37-435FF9236EFD}"/>
          </ac:spMkLst>
        </pc:spChg>
        <pc:spChg chg="mod ord">
          <ac:chgData name="c.moeginger" userId="S::c.moeginger_hotmail.de#ext#@dwagfa.onmicrosoft.com::b8b39e91-d0a8-4e54-b4c5-f729a1f7a263" providerId="AD" clId="Web-{F62B1773-32F6-417F-A8E7-29E1C07AF06E}" dt="2023-07-05T07:24:42.875" v="21" actId="20577"/>
          <ac:spMkLst>
            <pc:docMk/>
            <pc:sldMk cId="3920493009" sldId="257"/>
            <ac:spMk id="3" creationId="{D19813C6-8554-3599-0CB4-35B16BEE14D3}"/>
          </ac:spMkLst>
        </pc:spChg>
        <pc:spChg chg="mod ord">
          <ac:chgData name="c.moeginger" userId="S::c.moeginger_hotmail.de#ext#@dwagfa.onmicrosoft.com::b8b39e91-d0a8-4e54-b4c5-f729a1f7a263" providerId="AD" clId="Web-{F62B1773-32F6-417F-A8E7-29E1C07AF06E}" dt="2023-07-05T07:22:51.056" v="6" actId="20577"/>
          <ac:spMkLst>
            <pc:docMk/>
            <pc:sldMk cId="3920493009" sldId="257"/>
            <ac:spMk id="4" creationId="{935716A9-5316-6C36-B7A6-C7FA33183CEC}"/>
          </ac:spMkLst>
        </pc:spChg>
        <pc:spChg chg="mod ord">
          <ac:chgData name="c.moeginger" userId="S::c.moeginger_hotmail.de#ext#@dwagfa.onmicrosoft.com::b8b39e91-d0a8-4e54-b4c5-f729a1f7a263" providerId="AD" clId="Web-{F62B1773-32F6-417F-A8E7-29E1C07AF06E}" dt="2023-07-05T07:22:43.805" v="1"/>
          <ac:spMkLst>
            <pc:docMk/>
            <pc:sldMk cId="3920493009" sldId="257"/>
            <ac:spMk id="5" creationId="{5CC549AF-628A-F293-952E-8B83A30BBDC2}"/>
          </ac:spMkLst>
        </pc:spChg>
        <pc:spChg chg="del">
          <ac:chgData name="c.moeginger" userId="S::c.moeginger_hotmail.de#ext#@dwagfa.onmicrosoft.com::b8b39e91-d0a8-4e54-b4c5-f729a1f7a263" providerId="AD" clId="Web-{F62B1773-32F6-417F-A8E7-29E1C07AF06E}" dt="2023-07-05T07:22:43.805" v="1"/>
          <ac:spMkLst>
            <pc:docMk/>
            <pc:sldMk cId="3920493009" sldId="257"/>
            <ac:spMk id="6" creationId="{D327B602-9538-65CF-3F86-42DDB2E3FBE0}"/>
          </ac:spMkLst>
        </pc:spChg>
      </pc:sldChg>
    </pc:docChg>
  </pc:docChgLst>
  <pc:docChgLst>
    <pc:chgData name="c.moeginger" userId="S::c.moeginger_hotmail.de#ext#@dwagfa.onmicrosoft.com::b8b39e91-d0a8-4e54-b4c5-f729a1f7a263" providerId="AD" clId="Web-{B2D025C4-8E94-401A-9206-5272CBE27AE7}"/>
    <pc:docChg chg="addSld">
      <pc:chgData name="c.moeginger" userId="S::c.moeginger_hotmail.de#ext#@dwagfa.onmicrosoft.com::b8b39e91-d0a8-4e54-b4c5-f729a1f7a263" providerId="AD" clId="Web-{B2D025C4-8E94-401A-9206-5272CBE27AE7}" dt="2024-01-16T12:11:15.254" v="0"/>
      <pc:docMkLst>
        <pc:docMk/>
      </pc:docMkLst>
      <pc:sldChg chg="new">
        <pc:chgData name="c.moeginger" userId="S::c.moeginger_hotmail.de#ext#@dwagfa.onmicrosoft.com::b8b39e91-d0a8-4e54-b4c5-f729a1f7a263" providerId="AD" clId="Web-{B2D025C4-8E94-401A-9206-5272CBE27AE7}" dt="2024-01-16T12:11:15.254" v="0"/>
        <pc:sldMkLst>
          <pc:docMk/>
          <pc:sldMk cId="3024594767" sldId="258"/>
        </pc:sldMkLst>
      </pc:sldChg>
    </pc:docChg>
  </pc:docChgLst>
  <pc:docChgLst>
    <pc:chgData name="c.moeginger" userId="S::c.moeginger_hotmail.de#ext#@dwagfa.onmicrosoft.com::b8b39e91-d0a8-4e54-b4c5-f729a1f7a263" providerId="AD" clId="Web-{5F8D269D-C806-42A9-BB9C-95BBF8E85B2D}"/>
    <pc:docChg chg="addSld">
      <pc:chgData name="c.moeginger" userId="S::c.moeginger_hotmail.de#ext#@dwagfa.onmicrosoft.com::b8b39e91-d0a8-4e54-b4c5-f729a1f7a263" providerId="AD" clId="Web-{5F8D269D-C806-42A9-BB9C-95BBF8E85B2D}" dt="2023-07-06T05:20:14.016" v="0"/>
      <pc:docMkLst>
        <pc:docMk/>
      </pc:docMkLst>
      <pc:sldChg chg="new">
        <pc:chgData name="c.moeginger" userId="S::c.moeginger_hotmail.de#ext#@dwagfa.onmicrosoft.com::b8b39e91-d0a8-4e54-b4c5-f729a1f7a263" providerId="AD" clId="Web-{5F8D269D-C806-42A9-BB9C-95BBF8E85B2D}" dt="2023-07-06T05:20:14.016" v="0"/>
        <pc:sldMkLst>
          <pc:docMk/>
          <pc:sldMk cId="2402994062" sldId="257"/>
        </pc:sldMkLst>
      </pc:sldChg>
    </pc:docChg>
  </pc:docChgLst>
  <pc:docChgLst>
    <pc:chgData name="jeannette.boecker" userId="S::jeannette.boecker_gmx.de#ext#@dwagfa.onmicrosoft.com::d7dc051a-deda-45e4-a445-ab17d3fd127c" providerId="AD" clId="Web-{A46079CF-57E9-4442-B3DC-8368BCF01514}"/>
    <pc:docChg chg="modSld">
      <pc:chgData name="jeannette.boecker" userId="S::jeannette.boecker_gmx.de#ext#@dwagfa.onmicrosoft.com::d7dc051a-deda-45e4-a445-ab17d3fd127c" providerId="AD" clId="Web-{A46079CF-57E9-4442-B3DC-8368BCF01514}" dt="2024-02-20T20:46:09.262" v="10" actId="20577"/>
      <pc:docMkLst>
        <pc:docMk/>
      </pc:docMkLst>
      <pc:sldChg chg="modSp">
        <pc:chgData name="jeannette.boecker" userId="S::jeannette.boecker_gmx.de#ext#@dwagfa.onmicrosoft.com::d7dc051a-deda-45e4-a445-ab17d3fd127c" providerId="AD" clId="Web-{A46079CF-57E9-4442-B3DC-8368BCF01514}" dt="2024-02-20T20:46:09.262" v="10" actId="20577"/>
        <pc:sldMkLst>
          <pc:docMk/>
          <pc:sldMk cId="2050058433" sldId="256"/>
        </pc:sldMkLst>
        <pc:spChg chg="mod">
          <ac:chgData name="jeannette.boecker" userId="S::jeannette.boecker_gmx.de#ext#@dwagfa.onmicrosoft.com::d7dc051a-deda-45e4-a445-ab17d3fd127c" providerId="AD" clId="Web-{A46079CF-57E9-4442-B3DC-8368BCF01514}" dt="2024-02-20T20:46:09.262" v="10" actId="20577"/>
          <ac:spMkLst>
            <pc:docMk/>
            <pc:sldMk cId="2050058433" sldId="256"/>
            <ac:spMk id="2" creationId="{414647DD-42AF-94F3-DBF3-5B7866B77E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97AEB-7F3D-450C-BF32-F1135AB09CD6}" type="datetimeFigureOut">
              <a:rPr lang="de-DE" smtClean="0"/>
              <a:t>05.03.2024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59116-002B-472A-8EC2-E8FC8B89F2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125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1pPr>
    <a:lvl2pPr marL="360685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2pPr>
    <a:lvl3pPr marL="72137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3pPr>
    <a:lvl4pPr marL="1082055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4pPr>
    <a:lvl5pPr marL="144274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5pPr>
    <a:lvl6pPr marL="1803425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6pPr>
    <a:lvl7pPr marL="2164110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7pPr>
    <a:lvl8pPr marL="2524796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8pPr>
    <a:lvl9pPr marL="2885481" algn="l" defTabSz="721370" rtl="0" eaLnBrk="1" latinLnBrk="0" hangingPunct="1">
      <a:defRPr sz="9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24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9.svg"/><Relationship Id="rId4" Type="http://schemas.openxmlformats.org/officeDocument/2006/relationships/image" Target="../media/image5.sv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11" Type="http://schemas.openxmlformats.org/officeDocument/2006/relationships/image" Target="../media/image13.png"/><Relationship Id="rId5" Type="http://schemas.openxmlformats.org/officeDocument/2006/relationships/image" Target="../media/image2.png"/><Relationship Id="rId10" Type="http://schemas.openxmlformats.org/officeDocument/2006/relationships/image" Target="../media/image12.svg"/><Relationship Id="rId4" Type="http://schemas.openxmlformats.org/officeDocument/2006/relationships/image" Target="../media/image5.svg"/><Relationship Id="rId9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9.svg"/><Relationship Id="rId4" Type="http://schemas.openxmlformats.org/officeDocument/2006/relationships/image" Target="../media/image5.svg"/><Relationship Id="rId9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9.svg"/><Relationship Id="rId4" Type="http://schemas.openxmlformats.org/officeDocument/2006/relationships/image" Target="../media/image5.svg"/><Relationship Id="rId9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svg"/><Relationship Id="rId11" Type="http://schemas.openxmlformats.org/officeDocument/2006/relationships/image" Target="../media/image9.sv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svg"/><Relationship Id="rId9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er Stammtisch -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835CF3F-B151-D2F9-4EB3-1C057DACE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88" y="3415903"/>
            <a:ext cx="3074944" cy="678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STAMMTISCH-STANDORT</a:t>
            </a:r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D631B84B-C161-9076-060D-DF86551CB9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6142" y="5217703"/>
            <a:ext cx="2717193" cy="6789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Straße Nr.</a:t>
            </a:r>
          </a:p>
          <a:p>
            <a:pPr lvl="0"/>
            <a:r>
              <a:rPr lang="de-DE" dirty="0"/>
              <a:t>PLZ Ort</a:t>
            </a:r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2866CAAE-EBAE-A9F2-0C72-93C53456D6A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3" y="4569377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218F6BBE-8489-F4BC-1B3F-B0499C2959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76143" y="3945526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pic>
        <p:nvPicPr>
          <p:cNvPr id="5" name="Grafik 4" descr="Markierung mit einfarbiger Füllung">
            <a:extLst>
              <a:ext uri="{FF2B5EF4-FFF2-40B4-BE49-F238E27FC236}">
                <a16:creationId xmlns:a16="http://schemas.microsoft.com/office/drawing/2014/main" id="{ED07BFFC-9025-5E0A-2BBA-F5B26ECDED4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5193228"/>
            <a:ext cx="576000" cy="576000"/>
          </a:xfrm>
          <a:prstGeom prst="rect">
            <a:avLst/>
          </a:prstGeom>
        </p:spPr>
      </p:pic>
      <p:pic>
        <p:nvPicPr>
          <p:cNvPr id="6" name="Grafik 5" descr="Chatblase mit einfarbiger Füllung">
            <a:extLst>
              <a:ext uri="{FF2B5EF4-FFF2-40B4-BE49-F238E27FC236}">
                <a16:creationId xmlns:a16="http://schemas.microsoft.com/office/drawing/2014/main" id="{9863D5BF-B45C-FD16-F1BB-DC3F2A11733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2" y="3842610"/>
            <a:ext cx="576000" cy="576000"/>
          </a:xfrm>
          <a:prstGeom prst="rect">
            <a:avLst/>
          </a:prstGeom>
        </p:spPr>
      </p:pic>
      <p:pic>
        <p:nvPicPr>
          <p:cNvPr id="7" name="Grafik 6" descr="Tageskalender mit einfarbiger Füllung">
            <a:extLst>
              <a:ext uri="{FF2B5EF4-FFF2-40B4-BE49-F238E27FC236}">
                <a16:creationId xmlns:a16="http://schemas.microsoft.com/office/drawing/2014/main" id="{E721758F-2CE0-2261-7517-DD9686E74F7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4441988"/>
            <a:ext cx="576000" cy="576000"/>
          </a:xfrm>
          <a:prstGeom prst="rect">
            <a:avLst/>
          </a:prstGeom>
        </p:spPr>
      </p:pic>
      <p:pic>
        <p:nvPicPr>
          <p:cNvPr id="12" name="Grafik 11" descr="Umschlag mit einfarbiger Füllung">
            <a:extLst>
              <a:ext uri="{FF2B5EF4-FFF2-40B4-BE49-F238E27FC236}">
                <a16:creationId xmlns:a16="http://schemas.microsoft.com/office/drawing/2014/main" id="{98BF92A6-E357-C67E-5E44-DB065BDED7EC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36141" y="6046024"/>
            <a:ext cx="504000" cy="504000"/>
          </a:xfrm>
          <a:prstGeom prst="rect">
            <a:avLst/>
          </a:prstGeom>
        </p:spPr>
      </p:pic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7C0385AB-3092-E2E1-14A3-BC7AB2DFDC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2" y="6137415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186644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hresauftak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feld 15">
            <a:extLst>
              <a:ext uri="{FF2B5EF4-FFF2-40B4-BE49-F238E27FC236}">
                <a16:creationId xmlns:a16="http://schemas.microsoft.com/office/drawing/2014/main" id="{CD3B60AF-8C4C-AD33-4D10-513802B3D01E}"/>
              </a:ext>
            </a:extLst>
          </p:cNvPr>
          <p:cNvSpPr txBox="1"/>
          <p:nvPr userDrawn="1"/>
        </p:nvSpPr>
        <p:spPr>
          <a:xfrm>
            <a:off x="666750" y="3460425"/>
            <a:ext cx="36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EINLADUNG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C994C10-848A-4A80-6A10-0B3BABC2A8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3426" y="4897528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F8361A2A-2619-7446-29E5-DD4F5704E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426" y="5767478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Markierung mit einfarbiger Füllung">
            <a:extLst>
              <a:ext uri="{FF2B5EF4-FFF2-40B4-BE49-F238E27FC236}">
                <a16:creationId xmlns:a16="http://schemas.microsoft.com/office/drawing/2014/main" id="{2F5962F9-10B5-B8C5-BA56-F19FB90A1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7426" y="3924662"/>
            <a:ext cx="576000" cy="576000"/>
          </a:xfrm>
          <a:prstGeom prst="rect">
            <a:avLst/>
          </a:prstGeom>
        </p:spPr>
      </p:pic>
      <p:pic>
        <p:nvPicPr>
          <p:cNvPr id="12" name="Grafik 11" descr="Chatblase mit einfarbiger Füllung">
            <a:extLst>
              <a:ext uri="{FF2B5EF4-FFF2-40B4-BE49-F238E27FC236}">
                <a16:creationId xmlns:a16="http://schemas.microsoft.com/office/drawing/2014/main" id="{046D305F-87FC-5D10-A7FB-D68D8538B5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7426" y="5691458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4AF7DD72-C6CB-8E35-B22B-B27C67E2C1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7426" y="4794236"/>
            <a:ext cx="576000" cy="57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EE14F29-A1DA-91B6-1272-2FA2BC4C40B6}"/>
              </a:ext>
            </a:extLst>
          </p:cNvPr>
          <p:cNvSpPr txBox="1"/>
          <p:nvPr userDrawn="1"/>
        </p:nvSpPr>
        <p:spPr>
          <a:xfrm>
            <a:off x="4453426" y="4028414"/>
            <a:ext cx="2306638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6A763BFB-9349-10AB-AE2C-294202E4C4EE}"/>
              </a:ext>
            </a:extLst>
          </p:cNvPr>
          <p:cNvSpPr txBox="1"/>
          <p:nvPr userDrawn="1"/>
        </p:nvSpPr>
        <p:spPr>
          <a:xfrm>
            <a:off x="602112" y="2029394"/>
            <a:ext cx="3091900" cy="4801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lvl="0" indent="0" algn="ctr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800" b="1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marL="0" lvl="0" indent="0" algn="l" defTabSz="615666" rtl="0" eaLnBrk="1" latinLnBrk="0" hangingPunct="1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</a:pPr>
            <a:r>
              <a:rPr lang="de-DE" sz="3650" b="0" i="0" kern="1200" cap="none" spc="-100" baseline="0" dirty="0">
                <a:solidFill>
                  <a:srgbClr val="0075B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Jahresauftakt</a:t>
            </a:r>
          </a:p>
        </p:txBody>
      </p:sp>
    </p:spTree>
    <p:extLst>
      <p:ext uri="{BB962C8B-B14F-4D97-AF65-F5344CB8AC3E}">
        <p14:creationId xmlns:p14="http://schemas.microsoft.com/office/powerpoint/2010/main" val="24398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hrestreff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4AD42C29-5A32-AFB2-9A92-5A3C5F9637BC}"/>
              </a:ext>
            </a:extLst>
          </p:cNvPr>
          <p:cNvSpPr/>
          <p:nvPr userDrawn="1"/>
        </p:nvSpPr>
        <p:spPr>
          <a:xfrm>
            <a:off x="279918" y="4212662"/>
            <a:ext cx="3414094" cy="2785297"/>
          </a:xfrm>
          <a:prstGeom prst="rect">
            <a:avLst/>
          </a:prstGeom>
          <a:solidFill>
            <a:srgbClr val="01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C994C10-848A-4A80-6A10-0B3BABC2A8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9" y="4843393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F8361A2A-2619-7446-29E5-DD4F5704E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36179" y="5619469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Markierung mit einfarbiger Füllung">
            <a:extLst>
              <a:ext uri="{FF2B5EF4-FFF2-40B4-BE49-F238E27FC236}">
                <a16:creationId xmlns:a16="http://schemas.microsoft.com/office/drawing/2014/main" id="{2F5962F9-10B5-B8C5-BA56-F19FB90A1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92892" y="3964401"/>
            <a:ext cx="576000" cy="576000"/>
          </a:xfrm>
          <a:prstGeom prst="rect">
            <a:avLst/>
          </a:prstGeom>
        </p:spPr>
      </p:pic>
      <p:pic>
        <p:nvPicPr>
          <p:cNvPr id="12" name="Grafik 11" descr="Chatblase mit einfarbiger Füllung">
            <a:extLst>
              <a:ext uri="{FF2B5EF4-FFF2-40B4-BE49-F238E27FC236}">
                <a16:creationId xmlns:a16="http://schemas.microsoft.com/office/drawing/2014/main" id="{046D305F-87FC-5D10-A7FB-D68D8538B5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91096" y="5542756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4AF7DD72-C6CB-8E35-B22B-B27C67E2C1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91096" y="4733709"/>
            <a:ext cx="576000" cy="576000"/>
          </a:xfrm>
          <a:prstGeom prst="rect">
            <a:avLst/>
          </a:prstGeom>
        </p:spPr>
      </p:pic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9C0359D4-76A8-D5A8-CF63-7CC1AFE4E21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36179" y="4067317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Veranstaltungsstadt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2982AB6-7B76-C2A1-9200-1E6F101EAD6B}"/>
              </a:ext>
            </a:extLst>
          </p:cNvPr>
          <p:cNvSpPr txBox="1"/>
          <p:nvPr userDrawn="1"/>
        </p:nvSpPr>
        <p:spPr>
          <a:xfrm>
            <a:off x="602112" y="2029394"/>
            <a:ext cx="3091900" cy="4801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3650" b="0" i="0" cap="none" spc="-100" baseline="0">
                <a:solidFill>
                  <a:srgbClr val="0075B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dirty="0"/>
              <a:t>Jahrestreffen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B5985F9-DBA4-FF66-66D4-C76B783E59D3}"/>
              </a:ext>
            </a:extLst>
          </p:cNvPr>
          <p:cNvSpPr txBox="1"/>
          <p:nvPr userDrawn="1"/>
        </p:nvSpPr>
        <p:spPr>
          <a:xfrm>
            <a:off x="666750" y="3460425"/>
            <a:ext cx="36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EINLADUNG</a:t>
            </a:r>
          </a:p>
        </p:txBody>
      </p:sp>
      <p:pic>
        <p:nvPicPr>
          <p:cNvPr id="6" name="Grafik 5" descr="Ein Bild, das Kleidung, Frau, Person, Cartoon enthält.&#10;&#10;Automatisch generierte Beschreibung">
            <a:extLst>
              <a:ext uri="{FF2B5EF4-FFF2-40B4-BE49-F238E27FC236}">
                <a16:creationId xmlns:a16="http://schemas.microsoft.com/office/drawing/2014/main" id="{E2416F37-03F4-436C-B8CB-82E96FAEB4A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5" y="4493863"/>
            <a:ext cx="2749272" cy="2061954"/>
          </a:xfrm>
          <a:prstGeom prst="rect">
            <a:avLst/>
          </a:prstGeom>
        </p:spPr>
      </p:pic>
      <p:pic>
        <p:nvPicPr>
          <p:cNvPr id="5" name="Grafik 4" descr="Umschlag mit einfarbiger Füllung">
            <a:extLst>
              <a:ext uri="{FF2B5EF4-FFF2-40B4-BE49-F238E27FC236}">
                <a16:creationId xmlns:a16="http://schemas.microsoft.com/office/drawing/2014/main" id="{382A55D0-7699-7CDB-BF0A-9F5CF506208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36427" y="6303817"/>
            <a:ext cx="504000" cy="504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291D2E68-8C63-C533-273F-1621D0EBF646}"/>
              </a:ext>
            </a:extLst>
          </p:cNvPr>
          <p:cNvSpPr txBox="1"/>
          <p:nvPr userDrawn="1"/>
        </p:nvSpPr>
        <p:spPr>
          <a:xfrm>
            <a:off x="4136179" y="6395545"/>
            <a:ext cx="2955085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Anmeldung über Webseite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0753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uppenversammlu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B70AC7D-0017-F3B8-352B-D714061D86D6}"/>
              </a:ext>
            </a:extLst>
          </p:cNvPr>
          <p:cNvSpPr/>
          <p:nvPr userDrawn="1"/>
        </p:nvSpPr>
        <p:spPr>
          <a:xfrm>
            <a:off x="450639" y="4330712"/>
            <a:ext cx="2768651" cy="2562649"/>
          </a:xfrm>
          <a:prstGeom prst="rect">
            <a:avLst/>
          </a:prstGeom>
          <a:solidFill>
            <a:srgbClr val="01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C994C10-848A-4A80-6A10-0B3BABC2A8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3426" y="4897528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F8361A2A-2619-7446-29E5-DD4F5704E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426" y="5767478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Markierung mit einfarbiger Füllung">
            <a:extLst>
              <a:ext uri="{FF2B5EF4-FFF2-40B4-BE49-F238E27FC236}">
                <a16:creationId xmlns:a16="http://schemas.microsoft.com/office/drawing/2014/main" id="{2F5962F9-10B5-B8C5-BA56-F19FB90A1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7426" y="3924662"/>
            <a:ext cx="576000" cy="576000"/>
          </a:xfrm>
          <a:prstGeom prst="rect">
            <a:avLst/>
          </a:prstGeom>
        </p:spPr>
      </p:pic>
      <p:pic>
        <p:nvPicPr>
          <p:cNvPr id="12" name="Grafik 11" descr="Chatblase mit einfarbiger Füllung">
            <a:extLst>
              <a:ext uri="{FF2B5EF4-FFF2-40B4-BE49-F238E27FC236}">
                <a16:creationId xmlns:a16="http://schemas.microsoft.com/office/drawing/2014/main" id="{046D305F-87FC-5D10-A7FB-D68D8538B5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7426" y="5691458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4AF7DD72-C6CB-8E35-B22B-B27C67E2C1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7426" y="4794236"/>
            <a:ext cx="576000" cy="57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EE14F29-A1DA-91B6-1272-2FA2BC4C40B6}"/>
              </a:ext>
            </a:extLst>
          </p:cNvPr>
          <p:cNvSpPr txBox="1"/>
          <p:nvPr userDrawn="1"/>
        </p:nvSpPr>
        <p:spPr>
          <a:xfrm>
            <a:off x="4453426" y="4028414"/>
            <a:ext cx="2306638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Berlin &amp; Online</a:t>
            </a:r>
            <a:endParaRPr lang="de-DE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41D947E-1600-9110-228C-F65DE597EAD7}"/>
              </a:ext>
            </a:extLst>
          </p:cNvPr>
          <p:cNvSpPr txBox="1"/>
          <p:nvPr userDrawn="1"/>
        </p:nvSpPr>
        <p:spPr>
          <a:xfrm>
            <a:off x="602112" y="2029394"/>
            <a:ext cx="5321168" cy="480131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defPPr>
              <a:defRPr lang="en-US"/>
            </a:defPPr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3650" b="0" i="0" cap="none" spc="-100" baseline="0">
                <a:solidFill>
                  <a:srgbClr val="0075B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dirty="0"/>
              <a:t>Gruppenversammlung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EF5F7EF-CE81-35B4-A3B9-A4F48E72086F}"/>
              </a:ext>
            </a:extLst>
          </p:cNvPr>
          <p:cNvSpPr txBox="1"/>
          <p:nvPr userDrawn="1"/>
        </p:nvSpPr>
        <p:spPr>
          <a:xfrm>
            <a:off x="666750" y="3460425"/>
            <a:ext cx="36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EINLADUNG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E7D68D47-9AC4-3AD3-514A-58228EF70FDB}"/>
              </a:ext>
            </a:extLst>
          </p:cNvPr>
          <p:cNvGrpSpPr/>
          <p:nvPr userDrawn="1"/>
        </p:nvGrpSpPr>
        <p:grpSpPr>
          <a:xfrm>
            <a:off x="847166" y="4426705"/>
            <a:ext cx="2652330" cy="2296706"/>
            <a:chOff x="847166" y="4426705"/>
            <a:chExt cx="2652330" cy="2296706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0364693C-A14C-6AC5-639D-99B9582DAEC9}"/>
                </a:ext>
              </a:extLst>
            </p:cNvPr>
            <p:cNvSpPr/>
            <p:nvPr userDrawn="1"/>
          </p:nvSpPr>
          <p:spPr>
            <a:xfrm rot="20725644">
              <a:off x="847166" y="4426705"/>
              <a:ext cx="2652330" cy="1792867"/>
            </a:xfrm>
            <a:prstGeom prst="ellipse">
              <a:avLst/>
            </a:prstGeom>
            <a:solidFill>
              <a:srgbClr val="EAF4F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BE8FB5E7-DCB4-56A9-AA9B-571698DB3D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/>
            <a:stretch>
              <a:fillRect/>
            </a:stretch>
          </p:blipFill>
          <p:spPr>
            <a:xfrm>
              <a:off x="849085" y="4590660"/>
              <a:ext cx="2442081" cy="21327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891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T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EDBC352-063A-47FD-232F-88FBE9FA603B}"/>
              </a:ext>
            </a:extLst>
          </p:cNvPr>
          <p:cNvSpPr txBox="1"/>
          <p:nvPr userDrawn="1"/>
        </p:nvSpPr>
        <p:spPr>
          <a:xfrm>
            <a:off x="4136179" y="5663455"/>
            <a:ext cx="2955085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F1F11839-25F6-A3C0-1898-C40835347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9" y="4930528"/>
            <a:ext cx="2955085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3BD2FD6D-16C5-B6C9-7241-F9CB12F5B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36179" y="3873746"/>
            <a:ext cx="2955086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3" name="Grafik 2" descr="Chatblase mit einfarbiger Füllung">
            <a:extLst>
              <a:ext uri="{FF2B5EF4-FFF2-40B4-BE49-F238E27FC236}">
                <a16:creationId xmlns:a16="http://schemas.microsoft.com/office/drawing/2014/main" id="{E0C07A77-4FED-0809-2E94-75DA3A1AB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60180" y="3799582"/>
            <a:ext cx="576000" cy="576000"/>
          </a:xfrm>
          <a:prstGeom prst="rect">
            <a:avLst/>
          </a:prstGeom>
        </p:spPr>
      </p:pic>
      <p:pic>
        <p:nvPicPr>
          <p:cNvPr id="10" name="Grafik 9" descr="Markierung mit einfarbiger Füllung">
            <a:extLst>
              <a:ext uri="{FF2B5EF4-FFF2-40B4-BE49-F238E27FC236}">
                <a16:creationId xmlns:a16="http://schemas.microsoft.com/office/drawing/2014/main" id="{A0214390-1D09-2039-1D23-2A2772624B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60180" y="5560325"/>
            <a:ext cx="576000" cy="576000"/>
          </a:xfrm>
          <a:prstGeom prst="rect">
            <a:avLst/>
          </a:prstGeom>
        </p:spPr>
      </p:pic>
      <p:pic>
        <p:nvPicPr>
          <p:cNvPr id="11" name="Grafik 10" descr="Tageskalender mit einfarbiger Füllung">
            <a:extLst>
              <a:ext uri="{FF2B5EF4-FFF2-40B4-BE49-F238E27FC236}">
                <a16:creationId xmlns:a16="http://schemas.microsoft.com/office/drawing/2014/main" id="{6E894AC3-D585-9415-802B-5C11E15F30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60180" y="4816834"/>
            <a:ext cx="576000" cy="57600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193A59C-5448-01C7-786D-1F533D0B98E8}"/>
              </a:ext>
            </a:extLst>
          </p:cNvPr>
          <p:cNvSpPr txBox="1"/>
          <p:nvPr userDrawn="1"/>
        </p:nvSpPr>
        <p:spPr>
          <a:xfrm>
            <a:off x="637510" y="1914863"/>
            <a:ext cx="5714712" cy="694023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lvl="0" indent="0" algn="ctr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800" b="1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marL="0" lvl="0" indent="0" algn="l" defTabSz="615666" rtl="0" eaLnBrk="1" latinLnBrk="0" hangingPunct="1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</a:pPr>
            <a:r>
              <a:rPr lang="de-DE" sz="3650" b="0" i="0" kern="1200" cap="none" spc="-100" baseline="0" dirty="0" err="1">
                <a:solidFill>
                  <a:srgbClr val="0075B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InfoTAG</a:t>
            </a:r>
            <a:r>
              <a:rPr lang="de-DE" sz="3650" b="0" i="0" kern="1200" cap="none" spc="-100" baseline="0" dirty="0">
                <a:solidFill>
                  <a:srgbClr val="0075B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 Junge DWA</a:t>
            </a:r>
          </a:p>
        </p:txBody>
      </p:sp>
      <p:pic>
        <p:nvPicPr>
          <p:cNvPr id="6" name="Grafik 5" descr="Umschlag mit einfarbiger Füllung">
            <a:extLst>
              <a:ext uri="{FF2B5EF4-FFF2-40B4-BE49-F238E27FC236}">
                <a16:creationId xmlns:a16="http://schemas.microsoft.com/office/drawing/2014/main" id="{A4AF9D97-15D7-9E6E-B94F-7742430BCFE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599656" y="6328211"/>
            <a:ext cx="504000" cy="504000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4FD2175B-4E9B-1D48-20B2-F482A27AFE9F}"/>
              </a:ext>
            </a:extLst>
          </p:cNvPr>
          <p:cNvSpPr txBox="1"/>
          <p:nvPr userDrawn="1"/>
        </p:nvSpPr>
        <p:spPr>
          <a:xfrm>
            <a:off x="4136179" y="6395545"/>
            <a:ext cx="2955085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Anmeldung über Webseite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0237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ionaler Stammtisch - la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E835CF3F-B151-D2F9-4EB3-1C057DACE3D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17988" y="3415903"/>
            <a:ext cx="3074944" cy="67891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 cap="all" baseline="0">
                <a:solidFill>
                  <a:schemeClr val="bg1"/>
                </a:solidFill>
                <a:latin typeface="Calibri Light" panose="020F0302020204030204" pitchFamily="34" charset="0"/>
              </a:defRPr>
            </a:lvl1pPr>
          </a:lstStyle>
          <a:p>
            <a:pPr lvl="0"/>
            <a:r>
              <a:rPr lang="de-DE" dirty="0"/>
              <a:t>STAMMTISCH-STANDORT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42815059-5D4D-5A42-DDD0-0CB48EBEBD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85474" y="5430528"/>
            <a:ext cx="2717193" cy="678914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Straße Nr.</a:t>
            </a:r>
          </a:p>
          <a:p>
            <a:pPr lvl="0"/>
            <a:r>
              <a:rPr lang="de-DE" dirty="0"/>
              <a:t>PLZ Ort</a:t>
            </a:r>
          </a:p>
        </p:txBody>
      </p:sp>
      <p:sp>
        <p:nvSpPr>
          <p:cNvPr id="14" name="Textplatzhalter 12">
            <a:extLst>
              <a:ext uri="{FF2B5EF4-FFF2-40B4-BE49-F238E27FC236}">
                <a16:creationId xmlns:a16="http://schemas.microsoft.com/office/drawing/2014/main" id="{C8F0511C-60B1-C236-2253-4D4C3B9D806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85474" y="4770693"/>
            <a:ext cx="2717193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8E6BCF9E-276C-95A1-A293-7DE9391CA52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85474" y="3415903"/>
            <a:ext cx="2717193" cy="10651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7" name="Grafik 16" descr="Markierung mit einfarbiger Füllung">
            <a:extLst>
              <a:ext uri="{FF2B5EF4-FFF2-40B4-BE49-F238E27FC236}">
                <a16:creationId xmlns:a16="http://schemas.microsoft.com/office/drawing/2014/main" id="{8D003EF1-64C3-1FFD-203D-158E8E5211C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12122" y="5340067"/>
            <a:ext cx="576000" cy="576000"/>
          </a:xfrm>
          <a:prstGeom prst="rect">
            <a:avLst/>
          </a:prstGeom>
        </p:spPr>
      </p:pic>
      <p:pic>
        <p:nvPicPr>
          <p:cNvPr id="19" name="Grafik 18" descr="Chatblase mit einfarbiger Füllung">
            <a:extLst>
              <a:ext uri="{FF2B5EF4-FFF2-40B4-BE49-F238E27FC236}">
                <a16:creationId xmlns:a16="http://schemas.microsoft.com/office/drawing/2014/main" id="{1E2CDA03-99C1-63F7-A802-DD465A1E2F0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9473" y="3325199"/>
            <a:ext cx="576000" cy="576000"/>
          </a:xfrm>
          <a:prstGeom prst="rect">
            <a:avLst/>
          </a:prstGeom>
        </p:spPr>
      </p:pic>
      <p:pic>
        <p:nvPicPr>
          <p:cNvPr id="21" name="Grafik 20" descr="Tageskalender mit einfarbiger Füllung">
            <a:extLst>
              <a:ext uri="{FF2B5EF4-FFF2-40B4-BE49-F238E27FC236}">
                <a16:creationId xmlns:a16="http://schemas.microsoft.com/office/drawing/2014/main" id="{2FAF6675-9756-8924-0DF2-6454B7730B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9473" y="4655565"/>
            <a:ext cx="576000" cy="576000"/>
          </a:xfrm>
          <a:prstGeom prst="rect">
            <a:avLst/>
          </a:prstGeom>
        </p:spPr>
      </p:pic>
      <p:pic>
        <p:nvPicPr>
          <p:cNvPr id="2" name="Grafik 1" descr="Umschlag mit einfarbiger Füllung">
            <a:extLst>
              <a:ext uri="{FF2B5EF4-FFF2-40B4-BE49-F238E27FC236}">
                <a16:creationId xmlns:a16="http://schemas.microsoft.com/office/drawing/2014/main" id="{FCC0B8CA-D1DE-1D7B-32F1-424BE7F34E1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45473" y="6297921"/>
            <a:ext cx="504000" cy="504000"/>
          </a:xfrm>
          <a:prstGeom prst="rect">
            <a:avLst/>
          </a:prstGeom>
        </p:spPr>
      </p:pic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966927D8-A2CD-4BFF-63F4-8F4906B9EBE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85474" y="6399108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563031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regionaler Stammtis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7EDBC352-063A-47FD-232F-88FBE9FA603B}"/>
              </a:ext>
            </a:extLst>
          </p:cNvPr>
          <p:cNvSpPr txBox="1"/>
          <p:nvPr userDrawn="1"/>
        </p:nvSpPr>
        <p:spPr>
          <a:xfrm>
            <a:off x="4276142" y="5941178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F1F11839-25F6-A3C0-1898-C40835347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5129758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3BD2FD6D-16C5-B6C9-7241-F9CB12F5B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406969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3" name="Grafik 2" descr="Chatblase mit einfarbiger Füllung">
            <a:extLst>
              <a:ext uri="{FF2B5EF4-FFF2-40B4-BE49-F238E27FC236}">
                <a16:creationId xmlns:a16="http://schemas.microsoft.com/office/drawing/2014/main" id="{E0C07A77-4FED-0809-2E94-75DA3A1AB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995527"/>
            <a:ext cx="576000" cy="576000"/>
          </a:xfrm>
          <a:prstGeom prst="rect">
            <a:avLst/>
          </a:prstGeom>
        </p:spPr>
      </p:pic>
      <p:pic>
        <p:nvPicPr>
          <p:cNvPr id="10" name="Grafik 9" descr="Markierung mit einfarbiger Füllung">
            <a:extLst>
              <a:ext uri="{FF2B5EF4-FFF2-40B4-BE49-F238E27FC236}">
                <a16:creationId xmlns:a16="http://schemas.microsoft.com/office/drawing/2014/main" id="{A0214390-1D09-2039-1D23-2A2772624B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837844"/>
            <a:ext cx="576000" cy="576000"/>
          </a:xfrm>
          <a:prstGeom prst="rect">
            <a:avLst/>
          </a:prstGeom>
        </p:spPr>
      </p:pic>
      <p:pic>
        <p:nvPicPr>
          <p:cNvPr id="11" name="Grafik 10" descr="Tageskalender mit einfarbiger Füllung">
            <a:extLst>
              <a:ext uri="{FF2B5EF4-FFF2-40B4-BE49-F238E27FC236}">
                <a16:creationId xmlns:a16="http://schemas.microsoft.com/office/drawing/2014/main" id="{6E894AC3-D585-9415-802B-5C11E15F30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5012779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42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regionaler Weihnachtsstammtis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FCADB59-B21C-72F1-52BC-53FAD54189A7}"/>
              </a:ext>
            </a:extLst>
          </p:cNvPr>
          <p:cNvGrpSpPr/>
          <p:nvPr userDrawn="1"/>
        </p:nvGrpSpPr>
        <p:grpSpPr>
          <a:xfrm>
            <a:off x="426720" y="4554004"/>
            <a:ext cx="1076960" cy="1521676"/>
            <a:chOff x="426720" y="4554004"/>
            <a:chExt cx="1076960" cy="1521676"/>
          </a:xfrm>
        </p:grpSpPr>
        <p:sp>
          <p:nvSpPr>
            <p:cNvPr id="13" name="Gleichschenkliges Dreieck 12">
              <a:extLst>
                <a:ext uri="{FF2B5EF4-FFF2-40B4-BE49-F238E27FC236}">
                  <a16:creationId xmlns:a16="http://schemas.microsoft.com/office/drawing/2014/main" id="{A289FBAB-3ECA-1828-DDEA-0F0F6FE81CF5}"/>
                </a:ext>
              </a:extLst>
            </p:cNvPr>
            <p:cNvSpPr/>
            <p:nvPr userDrawn="1"/>
          </p:nvSpPr>
          <p:spPr>
            <a:xfrm>
              <a:off x="426720" y="5129758"/>
              <a:ext cx="1076960" cy="945922"/>
            </a:xfrm>
            <a:prstGeom prst="triangle">
              <a:avLst/>
            </a:prstGeom>
            <a:solidFill>
              <a:srgbClr val="EAF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4" name="Gleichschenkliges Dreieck 13">
              <a:extLst>
                <a:ext uri="{FF2B5EF4-FFF2-40B4-BE49-F238E27FC236}">
                  <a16:creationId xmlns:a16="http://schemas.microsoft.com/office/drawing/2014/main" id="{35484323-0E42-EFDA-FC3D-348AC75C03B4}"/>
                </a:ext>
              </a:extLst>
            </p:cNvPr>
            <p:cNvSpPr/>
            <p:nvPr userDrawn="1"/>
          </p:nvSpPr>
          <p:spPr>
            <a:xfrm>
              <a:off x="632352" y="4554004"/>
              <a:ext cx="695222" cy="945922"/>
            </a:xfrm>
            <a:prstGeom prst="triangle">
              <a:avLst/>
            </a:prstGeom>
            <a:solidFill>
              <a:srgbClr val="EAF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Gleichschenkliges Dreieck 14">
              <a:extLst>
                <a:ext uri="{FF2B5EF4-FFF2-40B4-BE49-F238E27FC236}">
                  <a16:creationId xmlns:a16="http://schemas.microsoft.com/office/drawing/2014/main" id="{3C3C3CFB-0522-47D5-EFDD-64E08D0D7828}"/>
                </a:ext>
              </a:extLst>
            </p:cNvPr>
            <p:cNvSpPr/>
            <p:nvPr userDrawn="1"/>
          </p:nvSpPr>
          <p:spPr>
            <a:xfrm>
              <a:off x="679396" y="4697812"/>
              <a:ext cx="695222" cy="386390"/>
            </a:xfrm>
            <a:prstGeom prst="triangle">
              <a:avLst/>
            </a:prstGeom>
            <a:solidFill>
              <a:srgbClr val="EAF4F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7EDBC352-063A-47FD-232F-88FBE9FA603B}"/>
              </a:ext>
            </a:extLst>
          </p:cNvPr>
          <p:cNvSpPr txBox="1"/>
          <p:nvPr userDrawn="1"/>
        </p:nvSpPr>
        <p:spPr>
          <a:xfrm>
            <a:off x="4276142" y="5941178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F1F11839-25F6-A3C0-1898-C408353471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5129758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2" name="Textplatzhalter 12">
            <a:extLst>
              <a:ext uri="{FF2B5EF4-FFF2-40B4-BE49-F238E27FC236}">
                <a16:creationId xmlns:a16="http://schemas.microsoft.com/office/drawing/2014/main" id="{3BD2FD6D-16C5-B6C9-7241-F9CB12F5BB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406969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3" name="Grafik 2" descr="Chatblase mit einfarbiger Füllung">
            <a:extLst>
              <a:ext uri="{FF2B5EF4-FFF2-40B4-BE49-F238E27FC236}">
                <a16:creationId xmlns:a16="http://schemas.microsoft.com/office/drawing/2014/main" id="{E0C07A77-4FED-0809-2E94-75DA3A1ABC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995527"/>
            <a:ext cx="576000" cy="576000"/>
          </a:xfrm>
          <a:prstGeom prst="rect">
            <a:avLst/>
          </a:prstGeom>
        </p:spPr>
      </p:pic>
      <p:pic>
        <p:nvPicPr>
          <p:cNvPr id="10" name="Grafik 9" descr="Markierung mit einfarbiger Füllung">
            <a:extLst>
              <a:ext uri="{FF2B5EF4-FFF2-40B4-BE49-F238E27FC236}">
                <a16:creationId xmlns:a16="http://schemas.microsoft.com/office/drawing/2014/main" id="{A0214390-1D09-2039-1D23-2A2772624B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837844"/>
            <a:ext cx="576000" cy="576000"/>
          </a:xfrm>
          <a:prstGeom prst="rect">
            <a:avLst/>
          </a:prstGeom>
        </p:spPr>
      </p:pic>
      <p:pic>
        <p:nvPicPr>
          <p:cNvPr id="11" name="Grafik 10" descr="Tageskalender mit einfarbiger Füllung">
            <a:extLst>
              <a:ext uri="{FF2B5EF4-FFF2-40B4-BE49-F238E27FC236}">
                <a16:creationId xmlns:a16="http://schemas.microsoft.com/office/drawing/2014/main" id="{6E894AC3-D585-9415-802B-5C11E15F30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5012779"/>
            <a:ext cx="576000" cy="576000"/>
          </a:xfrm>
          <a:prstGeom prst="rect">
            <a:avLst/>
          </a:prstGeom>
        </p:spPr>
      </p:pic>
      <p:pic>
        <p:nvPicPr>
          <p:cNvPr id="6" name="Grafik 5" descr="Weihnachtsbaum mit einfarbiger Füllung">
            <a:extLst>
              <a:ext uri="{FF2B5EF4-FFF2-40B4-BE49-F238E27FC236}">
                <a16:creationId xmlns:a16="http://schemas.microsoft.com/office/drawing/2014/main" id="{55C70201-1E97-452F-E674-3F42AC658E0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202986" y="4321684"/>
            <a:ext cx="2356484" cy="2356484"/>
          </a:xfrm>
          <a:prstGeom prst="rect">
            <a:avLst/>
          </a:prstGeo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2773B213-E473-2A11-411B-2924C74F8211}"/>
              </a:ext>
            </a:extLst>
          </p:cNvPr>
          <p:cNvSpPr/>
          <p:nvPr userDrawn="1"/>
        </p:nvSpPr>
        <p:spPr>
          <a:xfrm>
            <a:off x="855826" y="483700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D3E2177B-D6B7-40D8-626A-170E4401FD64}"/>
              </a:ext>
            </a:extLst>
          </p:cNvPr>
          <p:cNvSpPr/>
          <p:nvPr userDrawn="1"/>
        </p:nvSpPr>
        <p:spPr>
          <a:xfrm>
            <a:off x="1076806" y="5298421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3BEAFEF1-6F18-AEF9-3555-9C749C8FFF52}"/>
              </a:ext>
            </a:extLst>
          </p:cNvPr>
          <p:cNvSpPr/>
          <p:nvPr userDrawn="1"/>
        </p:nvSpPr>
        <p:spPr>
          <a:xfrm>
            <a:off x="732586" y="5653397"/>
            <a:ext cx="108000" cy="1080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2C1EE1A-FDC5-8ECE-E778-3C744C13A08F}"/>
              </a:ext>
            </a:extLst>
          </p:cNvPr>
          <p:cNvSpPr/>
          <p:nvPr userDrawn="1"/>
        </p:nvSpPr>
        <p:spPr>
          <a:xfrm>
            <a:off x="3832355" y="4202098"/>
            <a:ext cx="311574" cy="1628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9" name="Grafik 18" descr="Stechpalme mit einfarbiger Füllung">
            <a:extLst>
              <a:ext uri="{FF2B5EF4-FFF2-40B4-BE49-F238E27FC236}">
                <a16:creationId xmlns:a16="http://schemas.microsoft.com/office/drawing/2014/main" id="{1B3300E6-3F36-E1C5-E4B3-9720BA8D7D1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9943" y="4076046"/>
            <a:ext cx="313986" cy="31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65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triebspersonal Stammtis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078699E9-569B-BEC9-ACDD-8DE5D60B1B13}"/>
              </a:ext>
            </a:extLst>
          </p:cNvPr>
          <p:cNvSpPr txBox="1"/>
          <p:nvPr userDrawn="1"/>
        </p:nvSpPr>
        <p:spPr>
          <a:xfrm>
            <a:off x="4276142" y="5941178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5E5569E4-9E37-7645-894B-A810E100A25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5129758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2079957D-20F3-2DA8-EE30-FD19992AB8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406969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Chatblase mit einfarbiger Füllung">
            <a:extLst>
              <a:ext uri="{FF2B5EF4-FFF2-40B4-BE49-F238E27FC236}">
                <a16:creationId xmlns:a16="http://schemas.microsoft.com/office/drawing/2014/main" id="{C602BA3D-E685-70AB-FE8E-AD8CC1DE03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995527"/>
            <a:ext cx="576000" cy="576000"/>
          </a:xfrm>
          <a:prstGeom prst="rect">
            <a:avLst/>
          </a:prstGeom>
        </p:spPr>
      </p:pic>
      <p:pic>
        <p:nvPicPr>
          <p:cNvPr id="12" name="Grafik 11" descr="Markierung mit einfarbiger Füllung">
            <a:extLst>
              <a:ext uri="{FF2B5EF4-FFF2-40B4-BE49-F238E27FC236}">
                <a16:creationId xmlns:a16="http://schemas.microsoft.com/office/drawing/2014/main" id="{397C4D69-438E-BA5E-1EB6-93DEB5AD617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837844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96E19F52-4892-9E05-FB18-479B720841D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5012779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255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-A-CH Stammtis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FB09FD64-363A-4A8F-0591-08DE26302E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53426" y="4027578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Veranstaltungsstadt</a:t>
            </a:r>
          </a:p>
        </p:txBody>
      </p:sp>
      <p:sp>
        <p:nvSpPr>
          <p:cNvPr id="4" name="Textplatzhalter 12">
            <a:extLst>
              <a:ext uri="{FF2B5EF4-FFF2-40B4-BE49-F238E27FC236}">
                <a16:creationId xmlns:a16="http://schemas.microsoft.com/office/drawing/2014/main" id="{13774BB5-0E2B-6D9D-9DA7-DE165656A8F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53426" y="4897528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BF93A343-E78D-93C9-EC97-1926ECA25B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3426" y="5767478"/>
            <a:ext cx="230663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</p:txBody>
      </p:sp>
      <p:pic>
        <p:nvPicPr>
          <p:cNvPr id="6" name="Grafik 5" descr="Markierung mit einfarbiger Füllung">
            <a:extLst>
              <a:ext uri="{FF2B5EF4-FFF2-40B4-BE49-F238E27FC236}">
                <a16:creationId xmlns:a16="http://schemas.microsoft.com/office/drawing/2014/main" id="{520CE3F5-CC56-86F6-E9E7-8EB9540A2C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7426" y="3924662"/>
            <a:ext cx="576000" cy="576000"/>
          </a:xfrm>
          <a:prstGeom prst="rect">
            <a:avLst/>
          </a:prstGeom>
        </p:spPr>
      </p:pic>
      <p:pic>
        <p:nvPicPr>
          <p:cNvPr id="7" name="Grafik 6" descr="Chatblase mit einfarbiger Füllung">
            <a:extLst>
              <a:ext uri="{FF2B5EF4-FFF2-40B4-BE49-F238E27FC236}">
                <a16:creationId xmlns:a16="http://schemas.microsoft.com/office/drawing/2014/main" id="{8EF09A01-F857-D4B3-2019-0650E1AD06E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7426" y="5691458"/>
            <a:ext cx="576000" cy="576000"/>
          </a:xfrm>
          <a:prstGeom prst="rect">
            <a:avLst/>
          </a:prstGeom>
        </p:spPr>
      </p:pic>
      <p:pic>
        <p:nvPicPr>
          <p:cNvPr id="8" name="Grafik 7" descr="Tageskalender mit einfarbiger Füllung">
            <a:extLst>
              <a:ext uri="{FF2B5EF4-FFF2-40B4-BE49-F238E27FC236}">
                <a16:creationId xmlns:a16="http://schemas.microsoft.com/office/drawing/2014/main" id="{254A5D71-04A6-C6CF-7323-E403BEBFAACF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77426" y="4794236"/>
            <a:ext cx="576000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87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tional Roundtab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ABB76FA8-592F-3055-AE88-C9BCF1A5B5EB}"/>
              </a:ext>
            </a:extLst>
          </p:cNvPr>
          <p:cNvSpPr txBox="1"/>
          <p:nvPr userDrawn="1"/>
        </p:nvSpPr>
        <p:spPr>
          <a:xfrm>
            <a:off x="4276142" y="5427991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93A1B675-A5A0-9CE2-E2D8-724DA3C8B72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4616571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053FF934-6BCD-FD30-C10E-4A75B8F93B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3556504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7" name="Grafik 6" descr="Chatblase mit einfarbiger Füllung">
            <a:extLst>
              <a:ext uri="{FF2B5EF4-FFF2-40B4-BE49-F238E27FC236}">
                <a16:creationId xmlns:a16="http://schemas.microsoft.com/office/drawing/2014/main" id="{18DEB382-B87F-D5A2-439C-ED2462ABBC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482340"/>
            <a:ext cx="576000" cy="576000"/>
          </a:xfrm>
          <a:prstGeom prst="rect">
            <a:avLst/>
          </a:prstGeom>
        </p:spPr>
      </p:pic>
      <p:pic>
        <p:nvPicPr>
          <p:cNvPr id="8" name="Grafik 7" descr="Markierung mit einfarbiger Füllung">
            <a:extLst>
              <a:ext uri="{FF2B5EF4-FFF2-40B4-BE49-F238E27FC236}">
                <a16:creationId xmlns:a16="http://schemas.microsoft.com/office/drawing/2014/main" id="{99CC0B26-0345-0766-26EF-A4604C6AD8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324657"/>
            <a:ext cx="576000" cy="576000"/>
          </a:xfrm>
          <a:prstGeom prst="rect">
            <a:avLst/>
          </a:prstGeom>
        </p:spPr>
      </p:pic>
      <p:pic>
        <p:nvPicPr>
          <p:cNvPr id="9" name="Grafik 8" descr="Tageskalender mit einfarbiger Füllung">
            <a:extLst>
              <a:ext uri="{FF2B5EF4-FFF2-40B4-BE49-F238E27FC236}">
                <a16:creationId xmlns:a16="http://schemas.microsoft.com/office/drawing/2014/main" id="{1E32F79F-ACF2-3739-1077-AA4A57E247B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4499592"/>
            <a:ext cx="576000" cy="576000"/>
          </a:xfrm>
          <a:prstGeom prst="rect">
            <a:avLst/>
          </a:prstGeom>
        </p:spPr>
      </p:pic>
      <p:pic>
        <p:nvPicPr>
          <p:cNvPr id="14" name="Grafik 13" descr="Benutzer mit einfarbiger Füllung">
            <a:extLst>
              <a:ext uri="{FF2B5EF4-FFF2-40B4-BE49-F238E27FC236}">
                <a16:creationId xmlns:a16="http://schemas.microsoft.com/office/drawing/2014/main" id="{67D39C6E-662F-E2ED-F60E-2AF076299F2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00142" y="6003991"/>
            <a:ext cx="576000" cy="576000"/>
          </a:xfrm>
          <a:prstGeom prst="rect">
            <a:avLst/>
          </a:prstGeom>
        </p:spPr>
      </p:pic>
      <p:sp>
        <p:nvSpPr>
          <p:cNvPr id="15" name="Textplatzhalter 12">
            <a:extLst>
              <a:ext uri="{FF2B5EF4-FFF2-40B4-BE49-F238E27FC236}">
                <a16:creationId xmlns:a16="http://schemas.microsoft.com/office/drawing/2014/main" id="{5578DCA9-BE21-F74E-7A74-B5A0740F04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6141" y="606987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Referent</a:t>
            </a:r>
          </a:p>
          <a:p>
            <a:pPr lvl="0"/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3965044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matischer Stammtisch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CAEA82CF-56B0-4AC2-70D3-8B521E201471}"/>
              </a:ext>
            </a:extLst>
          </p:cNvPr>
          <p:cNvSpPr txBox="1"/>
          <p:nvPr userDrawn="1"/>
        </p:nvSpPr>
        <p:spPr>
          <a:xfrm>
            <a:off x="4276142" y="5427991"/>
            <a:ext cx="2717192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3" name="Textplatzhalter 12">
            <a:extLst>
              <a:ext uri="{FF2B5EF4-FFF2-40B4-BE49-F238E27FC236}">
                <a16:creationId xmlns:a16="http://schemas.microsoft.com/office/drawing/2014/main" id="{2F8F7C7C-8E1B-5B2F-41DB-5445EC4D252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76142" y="4616571"/>
            <a:ext cx="2717192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10" name="Textplatzhalter 12">
            <a:extLst>
              <a:ext uri="{FF2B5EF4-FFF2-40B4-BE49-F238E27FC236}">
                <a16:creationId xmlns:a16="http://schemas.microsoft.com/office/drawing/2014/main" id="{A14C1449-F7CC-0DE5-2A99-652122867DC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276141" y="3556504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Chatblase mit einfarbiger Füllung">
            <a:extLst>
              <a:ext uri="{FF2B5EF4-FFF2-40B4-BE49-F238E27FC236}">
                <a16:creationId xmlns:a16="http://schemas.microsoft.com/office/drawing/2014/main" id="{14E3BFF1-0358-1EEF-1C13-7E070E7F8A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00142" y="3482340"/>
            <a:ext cx="576000" cy="576000"/>
          </a:xfrm>
          <a:prstGeom prst="rect">
            <a:avLst/>
          </a:prstGeom>
        </p:spPr>
      </p:pic>
      <p:pic>
        <p:nvPicPr>
          <p:cNvPr id="12" name="Grafik 11" descr="Markierung mit einfarbiger Füllung">
            <a:extLst>
              <a:ext uri="{FF2B5EF4-FFF2-40B4-BE49-F238E27FC236}">
                <a16:creationId xmlns:a16="http://schemas.microsoft.com/office/drawing/2014/main" id="{AFB7FC2F-5C8C-1825-7111-A63EB8B0393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00143" y="5324657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9B3441D3-0D2D-E0F4-7751-25EF61D3E45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00142" y="4499592"/>
            <a:ext cx="576000" cy="576000"/>
          </a:xfrm>
          <a:prstGeom prst="rect">
            <a:avLst/>
          </a:prstGeom>
        </p:spPr>
      </p:pic>
      <p:pic>
        <p:nvPicPr>
          <p:cNvPr id="5" name="Grafik 4" descr="Benutzer mit einfarbiger Füllung">
            <a:extLst>
              <a:ext uri="{FF2B5EF4-FFF2-40B4-BE49-F238E27FC236}">
                <a16:creationId xmlns:a16="http://schemas.microsoft.com/office/drawing/2014/main" id="{5F70AD8C-0806-AF0A-DEB5-CD1DFF10B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00142" y="6003991"/>
            <a:ext cx="576000" cy="576000"/>
          </a:xfrm>
          <a:prstGeom prst="rect">
            <a:avLst/>
          </a:prstGeom>
        </p:spPr>
      </p:pic>
      <p:sp>
        <p:nvSpPr>
          <p:cNvPr id="6" name="Textplatzhalter 12">
            <a:extLst>
              <a:ext uri="{FF2B5EF4-FFF2-40B4-BE49-F238E27FC236}">
                <a16:creationId xmlns:a16="http://schemas.microsoft.com/office/drawing/2014/main" id="{CE81B71C-A89C-24A8-7DAD-BCD8577BFC1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76141" y="6069871"/>
            <a:ext cx="2717193" cy="69402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Referent</a:t>
            </a:r>
          </a:p>
          <a:p>
            <a:pPr lvl="0"/>
            <a:r>
              <a:rPr lang="de-DE" dirty="0"/>
              <a:t>Referent</a:t>
            </a:r>
          </a:p>
        </p:txBody>
      </p:sp>
    </p:spTree>
    <p:extLst>
      <p:ext uri="{BB962C8B-B14F-4D97-AF65-F5344CB8AC3E}">
        <p14:creationId xmlns:p14="http://schemas.microsoft.com/office/powerpoint/2010/main" val="1830855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rcle Treff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FB9ED84-3EC6-2BB0-8C73-1235B710BDD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2112" y="2029394"/>
            <a:ext cx="5853117" cy="480131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>
              <a:buNone/>
              <a:defRPr lang="de-DE" sz="3600" b="0" i="0" kern="1200" cap="none" spc="-100" baseline="0" dirty="0">
                <a:solidFill>
                  <a:srgbClr val="0075BF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</a:lstStyle>
          <a:p>
            <a:pPr marL="0" marR="0" lvl="0" indent="0" algn="l" defTabSz="615666" rtl="0" eaLnBrk="1" fontAlgn="auto" latinLnBrk="0" hangingPunct="1">
              <a:lnSpc>
                <a:spcPct val="90000"/>
              </a:lnSpc>
              <a:spcBef>
                <a:spcPts val="67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3650" b="0" i="0" u="none" strike="noStrike" kern="1200" cap="none" spc="-100" normalizeH="0" baseline="0" noProof="0" dirty="0">
                <a:ln>
                  <a:noFill/>
                </a:ln>
                <a:solidFill>
                  <a:srgbClr val="0075BF"/>
                </a:solidFill>
                <a:effectLst/>
                <a:uLnTx/>
                <a:uFillTx/>
                <a:latin typeface="Roboto Medium" panose="02000000000000000000" pitchFamily="2" charset="0"/>
                <a:ea typeface="Roboto Medium" panose="02000000000000000000" pitchFamily="2" charset="0"/>
                <a:cs typeface="+mn-cs"/>
              </a:rPr>
              <a:t>Treffen Circle XXX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CD3B60AF-8C4C-AD33-4D10-513802B3D01E}"/>
              </a:ext>
            </a:extLst>
          </p:cNvPr>
          <p:cNvSpPr txBox="1"/>
          <p:nvPr userDrawn="1"/>
        </p:nvSpPr>
        <p:spPr>
          <a:xfrm>
            <a:off x="666750" y="3460425"/>
            <a:ext cx="36709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EINLADUNG</a:t>
            </a:r>
          </a:p>
        </p:txBody>
      </p:sp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3C994C10-848A-4A80-6A10-0B3BABC2A82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13940" y="4938268"/>
            <a:ext cx="2691458" cy="37016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TT. MM. </a:t>
            </a:r>
            <a:r>
              <a:rPr lang="de-DE" dirty="0" err="1"/>
              <a:t>hh</a:t>
            </a:r>
            <a:r>
              <a:rPr lang="de-DE" dirty="0"/>
              <a:t> Uhr</a:t>
            </a:r>
          </a:p>
        </p:txBody>
      </p:sp>
      <p:sp>
        <p:nvSpPr>
          <p:cNvPr id="9" name="Textplatzhalter 12">
            <a:extLst>
              <a:ext uri="{FF2B5EF4-FFF2-40B4-BE49-F238E27FC236}">
                <a16:creationId xmlns:a16="http://schemas.microsoft.com/office/drawing/2014/main" id="{F8361A2A-2619-7446-29E5-DD4F5704E2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13940" y="3875311"/>
            <a:ext cx="2691458" cy="76483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Thema</a:t>
            </a:r>
          </a:p>
          <a:p>
            <a:pPr lvl="0"/>
            <a:r>
              <a:rPr lang="de-DE" dirty="0"/>
              <a:t>Thema</a:t>
            </a:r>
          </a:p>
        </p:txBody>
      </p:sp>
      <p:pic>
        <p:nvPicPr>
          <p:cNvPr id="11" name="Grafik 10" descr="Markierung mit einfarbiger Füllung">
            <a:extLst>
              <a:ext uri="{FF2B5EF4-FFF2-40B4-BE49-F238E27FC236}">
                <a16:creationId xmlns:a16="http://schemas.microsoft.com/office/drawing/2014/main" id="{2F5962F9-10B5-B8C5-BA56-F19FB90A16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641363" y="5503222"/>
            <a:ext cx="576000" cy="576000"/>
          </a:xfrm>
          <a:prstGeom prst="rect">
            <a:avLst/>
          </a:prstGeom>
        </p:spPr>
      </p:pic>
      <p:pic>
        <p:nvPicPr>
          <p:cNvPr id="12" name="Grafik 11" descr="Chatblase mit einfarbiger Füllung">
            <a:extLst>
              <a:ext uri="{FF2B5EF4-FFF2-40B4-BE49-F238E27FC236}">
                <a16:creationId xmlns:a16="http://schemas.microsoft.com/office/drawing/2014/main" id="{046D305F-87FC-5D10-A7FB-D68D8538B51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37940" y="3799291"/>
            <a:ext cx="576000" cy="576000"/>
          </a:xfrm>
          <a:prstGeom prst="rect">
            <a:avLst/>
          </a:prstGeom>
        </p:spPr>
      </p:pic>
      <p:pic>
        <p:nvPicPr>
          <p:cNvPr id="13" name="Grafik 12" descr="Tageskalender mit einfarbiger Füllung">
            <a:extLst>
              <a:ext uri="{FF2B5EF4-FFF2-40B4-BE49-F238E27FC236}">
                <a16:creationId xmlns:a16="http://schemas.microsoft.com/office/drawing/2014/main" id="{4AF7DD72-C6CB-8E35-B22B-B27C67E2C1ED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637940" y="4814162"/>
            <a:ext cx="576000" cy="57600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8EE14F29-A1DA-91B6-1272-2FA2BC4C40B6}"/>
              </a:ext>
            </a:extLst>
          </p:cNvPr>
          <p:cNvSpPr txBox="1"/>
          <p:nvPr userDrawn="1"/>
        </p:nvSpPr>
        <p:spPr>
          <a:xfrm>
            <a:off x="4201071" y="5606557"/>
            <a:ext cx="2691459" cy="369332"/>
          </a:xfrm>
          <a:prstGeom prst="rect">
            <a:avLst/>
          </a:prstGeom>
        </p:spPr>
        <p:txBody>
          <a:bodyPr anchor="ctr"/>
          <a:lstStyle>
            <a:lvl1pPr lvl="0" indent="0" defTabSz="615666">
              <a:lnSpc>
                <a:spcPct val="90000"/>
              </a:lnSpc>
              <a:spcBef>
                <a:spcPts val="673"/>
              </a:spcBef>
              <a:buFont typeface="Arial" panose="020B0604020202020204" pitchFamily="34" charset="0"/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461749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616"/>
            </a:lvl2pPr>
            <a:lvl3pPr marL="769582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347"/>
            </a:lvl3pPr>
            <a:lvl4pPr marL="1077415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4pPr>
            <a:lvl5pPr marL="1385247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5pPr>
            <a:lvl6pPr marL="1693080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6pPr>
            <a:lvl7pPr marL="2000913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7pPr>
            <a:lvl8pPr marL="2308746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8pPr>
            <a:lvl9pPr marL="2616578" indent="-153916" defTabSz="615666">
              <a:lnSpc>
                <a:spcPct val="90000"/>
              </a:lnSpc>
              <a:spcBef>
                <a:spcPts val="337"/>
              </a:spcBef>
              <a:buFont typeface="Arial" panose="020B0604020202020204" pitchFamily="34" charset="0"/>
              <a:buChar char="•"/>
              <a:defRPr sz="1212"/>
            </a:lvl9pPr>
          </a:lstStyle>
          <a:p>
            <a:pPr lvl="0"/>
            <a:r>
              <a:rPr lang="de-DE" noProof="0" dirty="0"/>
              <a:t>Online</a:t>
            </a:r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C8C2CA09-43BC-E098-3697-9BA781B3EC46}"/>
              </a:ext>
            </a:extLst>
          </p:cNvPr>
          <p:cNvSpPr/>
          <p:nvPr userDrawn="1"/>
        </p:nvSpPr>
        <p:spPr>
          <a:xfrm>
            <a:off x="293914" y="4201886"/>
            <a:ext cx="3429000" cy="2699657"/>
          </a:xfrm>
          <a:prstGeom prst="rect">
            <a:avLst/>
          </a:prstGeom>
          <a:solidFill>
            <a:srgbClr val="008C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166A83F9-B08B-5271-7B41-DE5784ED9483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94904" y="4281606"/>
            <a:ext cx="2827020" cy="2561987"/>
          </a:xfrm>
          <a:prstGeom prst="rect">
            <a:avLst/>
          </a:prstGeom>
        </p:spPr>
      </p:pic>
      <p:pic>
        <p:nvPicPr>
          <p:cNvPr id="2" name="Grafik 1" descr="Umschlag mit einfarbiger Füllung">
            <a:extLst>
              <a:ext uri="{FF2B5EF4-FFF2-40B4-BE49-F238E27FC236}">
                <a16:creationId xmlns:a16="http://schemas.microsoft.com/office/drawing/2014/main" id="{2F65CEB9-0F96-4FB8-A438-BD42B65D34E5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73940" y="6207093"/>
            <a:ext cx="504000" cy="504000"/>
          </a:xfrm>
          <a:prstGeom prst="rect">
            <a:avLst/>
          </a:prstGeom>
        </p:spPr>
      </p:pic>
      <p:sp>
        <p:nvSpPr>
          <p:cNvPr id="5" name="Textplatzhalter 12">
            <a:extLst>
              <a:ext uri="{FF2B5EF4-FFF2-40B4-BE49-F238E27FC236}">
                <a16:creationId xmlns:a16="http://schemas.microsoft.com/office/drawing/2014/main" id="{9FECA7A8-6F06-F7D2-46DC-3342B3EBE23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13940" y="6274009"/>
            <a:ext cx="2717193" cy="37016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de-DE" dirty="0"/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460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355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9" r:id="rId2"/>
    <p:sldLayoutId id="2147483666" r:id="rId3"/>
    <p:sldLayoutId id="2147483683" r:id="rId4"/>
    <p:sldLayoutId id="2147483667" r:id="rId5"/>
    <p:sldLayoutId id="2147483668" r:id="rId6"/>
    <p:sldLayoutId id="2147483669" r:id="rId7"/>
    <p:sldLayoutId id="2147483670" r:id="rId8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562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747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82" r:id="rId4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30C76BD-1F05-D0A4-821C-803C4E74BF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C56BB368-FC03-169B-DCD8-69D2811E3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88FC51A-51FD-AEEA-F275-A75DAB45BB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E2A2716-9C84-8D7E-4CFA-E046BD8130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C8D47550-CE14-1114-5F15-209F8E923B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0058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B25FDAA-D6C0-C0D9-E5D7-FC12CFA8FAD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1FF364E0-3725-2DFE-02A7-AAD7713BF2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AB65B56-0BC2-74B3-4261-B855AEB018C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5B793A72-51C4-D7AF-8B1D-10DBBE5AFE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66C6D69-963D-0FDA-C609-E402EEFAF1C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994062"/>
      </p:ext>
    </p:extLst>
  </p:cSld>
  <p:clrMapOvr>
    <a:masterClrMapping/>
  </p:clrMapOvr>
</p:sld>
</file>

<file path=ppt/theme/theme1.xml><?xml version="1.0" encoding="utf-8"?>
<a:theme xmlns:a="http://schemas.openxmlformats.org/drawingml/2006/main" name="JDWA Stammtisch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JDWA Circle Treff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JDWA Veranstaltu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5e2acd5-849d-401f-bf9f-a35cedf5c35d">
      <Terms xmlns="http://schemas.microsoft.com/office/infopath/2007/PartnerControls"/>
    </lcf76f155ced4ddcb4097134ff3c332f>
    <OnlineimStarterpaket xmlns="65e2acd5-849d-401f-bf9f-a35cedf5c35d">false</OnlineimStarterpaket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1C98ECE0985F429A57A291C81AA0CB" ma:contentTypeVersion="15" ma:contentTypeDescription="Ein neues Dokument erstellen." ma:contentTypeScope="" ma:versionID="e5fa9945c25fce94e585fc7d339e123a">
  <xsd:schema xmlns:xsd="http://www.w3.org/2001/XMLSchema" xmlns:xs="http://www.w3.org/2001/XMLSchema" xmlns:p="http://schemas.microsoft.com/office/2006/metadata/properties" xmlns:ns2="65e2acd5-849d-401f-bf9f-a35cedf5c35d" xmlns:ns3="285bb068-b029-43f4-82a8-f71215e9a356" targetNamespace="http://schemas.microsoft.com/office/2006/metadata/properties" ma:root="true" ma:fieldsID="c73dce48bdad793e9029d6bd5edcd0ad" ns2:_="" ns3:_="">
    <xsd:import namespace="65e2acd5-849d-401f-bf9f-a35cedf5c35d"/>
    <xsd:import namespace="285bb068-b029-43f4-82a8-f71215e9a35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OnlineimStarterpaket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2acd5-849d-401f-bf9f-a35cedf5c3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Bildmarkierungen" ma:readOnly="false" ma:fieldId="{5cf76f15-5ced-4ddc-b409-7134ff3c332f}" ma:taxonomyMulti="true" ma:sspId="7be6ce99-4014-4988-bfc2-8179ae939e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OnlineimStarterpaket" ma:index="18" nillable="true" ma:displayName="Online im Starterpaket" ma:default="0" ma:format="Dropdown" ma:internalName="OnlineimStarterpaket">
      <xsd:simpleType>
        <xsd:restriction base="dms:Boolea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bb068-b029-43f4-82a8-f71215e9a356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F03FE0A-FA9C-4AD5-8E64-26E5EA215B18}">
  <ds:schemaRefs>
    <ds:schemaRef ds:uri="http://schemas.microsoft.com/office/2006/metadata/properties"/>
    <ds:schemaRef ds:uri="http://schemas.microsoft.com/office/infopath/2007/PartnerControls"/>
    <ds:schemaRef ds:uri="8235650a-2d03-4104-ac0d-42e587a99491"/>
    <ds:schemaRef ds:uri="e1fdda86-4010-4ced-9ef5-e5f6d1843ba7"/>
    <ds:schemaRef ds:uri="65e2acd5-849d-401f-bf9f-a35cedf5c35d"/>
  </ds:schemaRefs>
</ds:datastoreItem>
</file>

<file path=customXml/itemProps2.xml><?xml version="1.0" encoding="utf-8"?>
<ds:datastoreItem xmlns:ds="http://schemas.openxmlformats.org/officeDocument/2006/customXml" ds:itemID="{A12EB7A0-4A71-442A-947A-5BB6341E6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5e2acd5-849d-401f-bf9f-a35cedf5c35d"/>
    <ds:schemaRef ds:uri="285bb068-b029-43f4-82a8-f71215e9a35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2BB9C1-4266-4B0C-8101-0C19629957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Benutzerdefiniert</PresentationFormat>
  <Paragraphs>0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Arial</vt:lpstr>
      <vt:lpstr>Calibri</vt:lpstr>
      <vt:lpstr>Calibri Light</vt:lpstr>
      <vt:lpstr>Roboto Medium</vt:lpstr>
      <vt:lpstr>JDWA Stammtische</vt:lpstr>
      <vt:lpstr>JDWA Circle Treffen</vt:lpstr>
      <vt:lpstr>JDWA Veranstaltung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Cara Moeg</dc:creator>
  <cp:lastModifiedBy>Cara Moeg</cp:lastModifiedBy>
  <cp:revision>168</cp:revision>
  <dcterms:created xsi:type="dcterms:W3CDTF">2022-12-11T08:56:01Z</dcterms:created>
  <dcterms:modified xsi:type="dcterms:W3CDTF">2024-03-05T16:46:29Z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0x010100491C98ECE0985F429A57A291C81AA0CB</vt:lpwstr>
  </property>
  <property fmtid="{D5CDD505-2E9C-101B-9397-08002B2CF9AE}" pid="3" name="MediaServiceImageTags">
    <vt:lpwstr/>
  </property>
</Properties>
</file>