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C11F"/>
    <a:srgbClr val="0071BC"/>
    <a:srgbClr val="9B9B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D197A-9D2A-45D7-B775-B9B592EAA36D}" type="datetimeFigureOut">
              <a:rPr lang="de-DE" smtClean="0"/>
              <a:pPr/>
              <a:t>30.05.2023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A5589-E565-4E42-8D24-9AA39AD60709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995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D197A-9D2A-45D7-B775-B9B592EAA36D}" type="datetimeFigureOut">
              <a:rPr lang="de-DE" smtClean="0"/>
              <a:pPr/>
              <a:t>30.05.2023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>
              <a:solidFill>
                <a:srgbClr val="94C11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A5589-E565-4E42-8D24-9AA39AD60709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32484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D197A-9D2A-45D7-B775-B9B592EAA36D}" type="datetimeFigureOut">
              <a:rPr lang="de-DE" smtClean="0"/>
              <a:pPr/>
              <a:t>30.05.2023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>
              <a:solidFill>
                <a:srgbClr val="94C11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A5589-E565-4E42-8D24-9AA39AD60709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42184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D197A-9D2A-45D7-B775-B9B592EAA36D}" type="datetimeFigureOut">
              <a:rPr lang="de-DE" smtClean="0"/>
              <a:pPr/>
              <a:t>30.05.2023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A5589-E565-4E42-8D24-9AA39AD60709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978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D197A-9D2A-45D7-B775-B9B592EAA36D}" type="datetimeFigureOut">
              <a:rPr lang="de-DE" smtClean="0"/>
              <a:pPr/>
              <a:t>30.05.2023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>
              <a:solidFill>
                <a:srgbClr val="94C11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A5589-E565-4E42-8D24-9AA39AD60709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24434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D197A-9D2A-45D7-B775-B9B592EAA36D}" type="datetimeFigureOut">
              <a:rPr lang="de-DE" smtClean="0"/>
              <a:pPr/>
              <a:t>30.05.2023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A5589-E565-4E42-8D24-9AA39AD60709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3800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D197A-9D2A-45D7-B775-B9B592EAA36D}" type="datetimeFigureOut">
              <a:rPr lang="de-DE" smtClean="0"/>
              <a:pPr/>
              <a:t>30.05.2023</a:t>
            </a:fld>
            <a:endParaRPr lang="de-D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A5589-E565-4E42-8D24-9AA39AD60709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5443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D197A-9D2A-45D7-B775-B9B592EAA36D}" type="datetimeFigureOut">
              <a:rPr lang="de-DE" smtClean="0"/>
              <a:pPr/>
              <a:t>30.05.2023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A5589-E565-4E42-8D24-9AA39AD60709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0614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D197A-9D2A-45D7-B775-B9B592EAA36D}" type="datetimeFigureOut">
              <a:rPr lang="de-DE" smtClean="0"/>
              <a:pPr/>
              <a:t>30.05.2023</a:t>
            </a:fld>
            <a:endParaRPr lang="de-D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>
              <a:solidFill>
                <a:srgbClr val="94C11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A5589-E565-4E42-8D24-9AA39AD60709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8110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D197A-9D2A-45D7-B775-B9B592EAA36D}" type="datetimeFigureOut">
              <a:rPr lang="de-DE" smtClean="0"/>
              <a:pPr/>
              <a:t>30.05.2023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>
              <a:solidFill>
                <a:srgbClr val="94C11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A5589-E565-4E42-8D24-9AA39AD60709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87859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D197A-9D2A-45D7-B775-B9B592EAA36D}" type="datetimeFigureOut">
              <a:rPr lang="de-DE" smtClean="0"/>
              <a:pPr/>
              <a:t>30.05.2023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>
              <a:solidFill>
                <a:srgbClr val="94C11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A5589-E565-4E42-8D24-9AA39AD60709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33742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ED197A-9D2A-45D7-B775-B9B592EAA36D}" type="datetimeFigureOut">
              <a:rPr lang="de-DE" smtClean="0"/>
              <a:pPr/>
              <a:t>30.05.2023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>
              <a:solidFill>
                <a:srgbClr val="94C11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A5589-E565-4E42-8D24-9AA39AD60709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8" name="Google Shape;13;p8">
            <a:extLst>
              <a:ext uri="{FF2B5EF4-FFF2-40B4-BE49-F238E27FC236}">
                <a16:creationId xmlns:a16="http://schemas.microsoft.com/office/drawing/2014/main" id="{B4BD7815-4443-3351-0673-A9BA6988DB42}"/>
              </a:ext>
            </a:extLst>
          </p:cNvPr>
          <p:cNvPicPr preferRelativeResize="0"/>
          <p:nvPr userDrawn="1"/>
        </p:nvPicPr>
        <p:blipFill rotWithShape="1">
          <a:blip r:embed="rId13">
            <a:alphaModFix/>
          </a:blip>
          <a:srcRect/>
          <a:stretch/>
        </p:blipFill>
        <p:spPr>
          <a:xfrm>
            <a:off x="609600" y="6619583"/>
            <a:ext cx="10972800" cy="104242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Google Shape;12;p8">
            <a:extLst>
              <a:ext uri="{FF2B5EF4-FFF2-40B4-BE49-F238E27FC236}">
                <a16:creationId xmlns:a16="http://schemas.microsoft.com/office/drawing/2014/main" id="{861F70AC-251E-5E83-4439-034F28FC3977}"/>
              </a:ext>
            </a:extLst>
          </p:cNvPr>
          <p:cNvPicPr preferRelativeResize="0"/>
          <p:nvPr userDrawn="1"/>
        </p:nvPicPr>
        <p:blipFill rotWithShape="1">
          <a:blip r:embed="rId14"/>
          <a:srcRect/>
          <a:stretch/>
        </p:blipFill>
        <p:spPr>
          <a:xfrm>
            <a:off x="9539927" y="188640"/>
            <a:ext cx="2223810" cy="10305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45849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8DFB40-DE44-4077-A90B-E735DCB3CC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651CCBD-4F8E-452C-8FEC-F976C182BB7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2370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35650a-2d03-4104-ac0d-42e587a99491" xsi:nil="true"/>
    <lcf76f155ced4ddcb4097134ff3c332f xmlns="e1fdda86-4010-4ced-9ef5-e5f6d1843ba7">
      <Terms xmlns="http://schemas.microsoft.com/office/infopath/2007/PartnerControls"/>
    </lcf76f155ced4ddcb4097134ff3c332f>
    <OnlineimStarterpaket xmlns="e1fdda86-4010-4ced-9ef5-e5f6d1843ba7">false</OnlineimStarterpaket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F2DE2946F76804B8A5224B3306E83A2" ma:contentTypeVersion="12" ma:contentTypeDescription="Ein neues Dokument erstellen." ma:contentTypeScope="" ma:versionID="03100d3e59ad9a2d771940f3b828c80e">
  <xsd:schema xmlns:xsd="http://www.w3.org/2001/XMLSchema" xmlns:xs="http://www.w3.org/2001/XMLSchema" xmlns:p="http://schemas.microsoft.com/office/2006/metadata/properties" xmlns:ns2="e1fdda86-4010-4ced-9ef5-e5f6d1843ba7" xmlns:ns3="8235650a-2d03-4104-ac0d-42e587a99491" targetNamespace="http://schemas.microsoft.com/office/2006/metadata/properties" ma:root="true" ma:fieldsID="7daca6389dc0563711135e106d0c1609" ns2:_="" ns3:_="">
    <xsd:import namespace="e1fdda86-4010-4ced-9ef5-e5f6d1843ba7"/>
    <xsd:import namespace="8235650a-2d03-4104-ac0d-42e587a994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OnlineimStarterpake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fdda86-4010-4ced-9ef5-e5f6d1843b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6" nillable="true" ma:taxonomy="true" ma:internalName="lcf76f155ced4ddcb4097134ff3c332f" ma:taxonomyFieldName="MediaServiceImageTags" ma:displayName="Bildmarkierungen" ma:readOnly="false" ma:fieldId="{5cf76f15-5ced-4ddc-b409-7134ff3c332f}" ma:taxonomyMulti="true" ma:sspId="7be6ce99-4014-4988-bfc2-8179ae939ee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OnlineimStarterpaket" ma:index="19" nillable="true" ma:displayName="Online im Starterpaket" ma:default="0" ma:format="Dropdown" ma:internalName="OnlineimStarterpaket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35650a-2d03-4104-ac0d-42e587a99491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57f48d26-6d42-40d0-9c6b-9541ec271c21}" ma:internalName="TaxCatchAll" ma:showField="CatchAllData" ma:web="8235650a-2d03-4104-ac0d-42e587a994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ED36E5E-FD8B-4FA4-9A58-8C0E82DE62C4}">
  <ds:schemaRefs>
    <ds:schemaRef ds:uri="http://schemas.microsoft.com/office/2006/metadata/properties"/>
    <ds:schemaRef ds:uri="http://schemas.microsoft.com/office/infopath/2007/PartnerControls"/>
    <ds:schemaRef ds:uri="8235650a-2d03-4104-ac0d-42e587a99491"/>
    <ds:schemaRef ds:uri="e1fdda86-4010-4ced-9ef5-e5f6d1843ba7"/>
  </ds:schemaRefs>
</ds:datastoreItem>
</file>

<file path=customXml/itemProps2.xml><?xml version="1.0" encoding="utf-8"?>
<ds:datastoreItem xmlns:ds="http://schemas.openxmlformats.org/officeDocument/2006/customXml" ds:itemID="{5FFBE12F-EA32-4BDF-B482-219B5F7E3CA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F6516BF-EB2C-451B-994D-8F3E80414B3D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0</Words>
  <Application>Microsoft Office PowerPoint</Application>
  <PresentationFormat>Breitbild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Alina Kos</dc:creator>
  <cp:lastModifiedBy>Möginger, Cara - Fritz Planung</cp:lastModifiedBy>
  <cp:revision>2</cp:revision>
  <dcterms:created xsi:type="dcterms:W3CDTF">2020-12-15T10:12:21Z</dcterms:created>
  <dcterms:modified xsi:type="dcterms:W3CDTF">2023-05-30T05:29:05Z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0x010100DF2DE2946F76804B8A5224B3306E83A2</vt:lpwstr>
  </property>
</Properties>
</file>