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  <p:sldMasterId id="2147483681" r:id="rId5"/>
  </p:sldMasterIdLst>
  <p:notesMasterIdLst>
    <p:notesMasterId r:id="rId20"/>
  </p:notesMasterIdLst>
  <p:sldIdLst>
    <p:sldId id="296" r:id="rId6"/>
    <p:sldId id="301" r:id="rId7"/>
    <p:sldId id="294" r:id="rId8"/>
    <p:sldId id="292" r:id="rId9"/>
    <p:sldId id="299" r:id="rId10"/>
    <p:sldId id="291" r:id="rId11"/>
    <p:sldId id="290" r:id="rId12"/>
    <p:sldId id="300" r:id="rId13"/>
    <p:sldId id="289" r:id="rId14"/>
    <p:sldId id="288" r:id="rId15"/>
    <p:sldId id="295" r:id="rId16"/>
    <p:sldId id="277" r:id="rId17"/>
    <p:sldId id="278" r:id="rId18"/>
    <p:sldId id="297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Titelfolien Stammtischformate" id="{56821F89-4446-4D5C-ABDA-E7A140F9465C}">
          <p14:sldIdLst>
            <p14:sldId id="296"/>
            <p14:sldId id="301"/>
          </p14:sldIdLst>
        </p14:section>
        <p14:section name="Die JDWA" id="{BAEA519F-74D5-4F10-9C6C-301F964F4A45}">
          <p14:sldIdLst>
            <p14:sldId id="294"/>
            <p14:sldId id="292"/>
            <p14:sldId id="299"/>
            <p14:sldId id="291"/>
            <p14:sldId id="290"/>
            <p14:sldId id="300"/>
            <p14:sldId id="289"/>
            <p14:sldId id="288"/>
            <p14:sldId id="295"/>
          </p14:sldIdLst>
        </p14:section>
        <p14:section name="Mitgliedschaft" id="{42042830-5C18-4223-9A80-F1722F657F02}">
          <p14:sldIdLst>
            <p14:sldId id="277"/>
            <p14:sldId id="27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xNcWg/jIJ5Mu5h+iuiX5sAOJlp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606E2A-0B39-F914-6364-49CB0F68A15E}" name="c.moeginger" initials="c." userId="S::c.moeginger_hotmail.de#ext#@dwagfa.onmicrosoft.com::b8b39e91-d0a8-4e54-b4c5-f729a1f7a2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888"/>
    <a:srgbClr val="8DC22A"/>
    <a:srgbClr val="0274BE"/>
    <a:srgbClr val="94C11F"/>
    <a:srgbClr val="8AB4E1"/>
    <a:srgbClr val="CFE09B"/>
    <a:srgbClr val="8AB42F"/>
    <a:srgbClr val="6F8F2C"/>
    <a:srgbClr val="000000"/>
    <a:srgbClr val="DDE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2A5E4D-32FE-4079-B715-EC6385BEEA8C}" v="18" dt="2024-02-29T08:00:55.8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52" autoAdjust="0"/>
  </p:normalViewPr>
  <p:slideViewPr>
    <p:cSldViewPr snapToGrid="0">
      <p:cViewPr varScale="1">
        <p:scale>
          <a:sx n="61" d="100"/>
          <a:sy n="61" d="100"/>
        </p:scale>
        <p:origin x="60" y="7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.moeginger" userId="S::c.moeginger_hotmail.de#ext#@dwagfa.onmicrosoft.com::b8b39e91-d0a8-4e54-b4c5-f729a1f7a263" providerId="AD" clId="Web-{FCC0F329-1C40-4D3D-8355-2F609C3428EF}"/>
    <pc:docChg chg="modSld">
      <pc:chgData name="c.moeginger" userId="S::c.moeginger_hotmail.de#ext#@dwagfa.onmicrosoft.com::b8b39e91-d0a8-4e54-b4c5-f729a1f7a263" providerId="AD" clId="Web-{FCC0F329-1C40-4D3D-8355-2F609C3428EF}" dt="2024-02-21T07:34:46.410" v="10" actId="1076"/>
      <pc:docMkLst>
        <pc:docMk/>
      </pc:docMkLst>
      <pc:sldChg chg="addSp delSp modSp">
        <pc:chgData name="c.moeginger" userId="S::c.moeginger_hotmail.de#ext#@dwagfa.onmicrosoft.com::b8b39e91-d0a8-4e54-b4c5-f729a1f7a263" providerId="AD" clId="Web-{FCC0F329-1C40-4D3D-8355-2F609C3428EF}" dt="2024-02-21T07:34:46.410" v="10" actId="1076"/>
        <pc:sldMkLst>
          <pc:docMk/>
          <pc:sldMk cId="2721114166" sldId="291"/>
        </pc:sldMkLst>
        <pc:grpChg chg="del">
          <ac:chgData name="c.moeginger" userId="S::c.moeginger_hotmail.de#ext#@dwagfa.onmicrosoft.com::b8b39e91-d0a8-4e54-b4c5-f729a1f7a263" providerId="AD" clId="Web-{FCC0F329-1C40-4D3D-8355-2F609C3428EF}" dt="2024-02-21T07:34:41.097" v="9"/>
          <ac:grpSpMkLst>
            <pc:docMk/>
            <pc:sldMk cId="2721114166" sldId="291"/>
            <ac:grpSpMk id="4" creationId="{A9C6CB52-C8DD-8BA9-637B-619B52B93F70}"/>
          </ac:grpSpMkLst>
        </pc:grpChg>
        <pc:picChg chg="add mod modCrop">
          <ac:chgData name="c.moeginger" userId="S::c.moeginger_hotmail.de#ext#@dwagfa.onmicrosoft.com::b8b39e91-d0a8-4e54-b4c5-f729a1f7a263" providerId="AD" clId="Web-{FCC0F329-1C40-4D3D-8355-2F609C3428EF}" dt="2024-02-21T07:34:46.410" v="10" actId="1076"/>
          <ac:picMkLst>
            <pc:docMk/>
            <pc:sldMk cId="2721114166" sldId="291"/>
            <ac:picMk id="14" creationId="{6720AA56-60DD-9E83-95CE-1C08F110D46E}"/>
          </ac:picMkLst>
        </pc:picChg>
      </pc:sldChg>
    </pc:docChg>
  </pc:docChgLst>
  <pc:docChgLst>
    <pc:chgData name="c.moeginger" userId="S::c.moeginger_hotmail.de#ext#@dwagfa.onmicrosoft.com::b8b39e91-d0a8-4e54-b4c5-f729a1f7a263" providerId="AD" clId="Web-{1DFFB74A-3B1C-4765-8C3E-1F8929BA1E93}"/>
    <pc:docChg chg="modSld">
      <pc:chgData name="c.moeginger" userId="S::c.moeginger_hotmail.de#ext#@dwagfa.onmicrosoft.com::b8b39e91-d0a8-4e54-b4c5-f729a1f7a263" providerId="AD" clId="Web-{1DFFB74A-3B1C-4765-8C3E-1F8929BA1E93}" dt="2023-12-14T12:30:14.400" v="14" actId="1076"/>
      <pc:docMkLst>
        <pc:docMk/>
      </pc:docMkLst>
      <pc:sldChg chg="delSp modSp">
        <pc:chgData name="c.moeginger" userId="S::c.moeginger_hotmail.de#ext#@dwagfa.onmicrosoft.com::b8b39e91-d0a8-4e54-b4c5-f729a1f7a263" providerId="AD" clId="Web-{1DFFB74A-3B1C-4765-8C3E-1F8929BA1E93}" dt="2023-12-14T12:30:14.400" v="14" actId="1076"/>
        <pc:sldMkLst>
          <pc:docMk/>
          <pc:sldMk cId="2721114166" sldId="291"/>
        </pc:sldMkLst>
        <pc:spChg chg="mod">
          <ac:chgData name="c.moeginger" userId="S::c.moeginger_hotmail.de#ext#@dwagfa.onmicrosoft.com::b8b39e91-d0a8-4e54-b4c5-f729a1f7a263" providerId="AD" clId="Web-{1DFFB74A-3B1C-4765-8C3E-1F8929BA1E93}" dt="2023-12-14T12:30:14.307" v="6" actId="1076"/>
          <ac:spMkLst>
            <pc:docMk/>
            <pc:sldMk cId="2721114166" sldId="291"/>
            <ac:spMk id="7" creationId="{0AAED060-467D-8358-D927-E04CE49F3AD2}"/>
          </ac:spMkLst>
        </pc:spChg>
        <pc:spChg chg="mod">
          <ac:chgData name="c.moeginger" userId="S::c.moeginger_hotmail.de#ext#@dwagfa.onmicrosoft.com::b8b39e91-d0a8-4e54-b4c5-f729a1f7a263" providerId="AD" clId="Web-{1DFFB74A-3B1C-4765-8C3E-1F8929BA1E93}" dt="2023-12-14T12:30:14.307" v="7" actId="1076"/>
          <ac:spMkLst>
            <pc:docMk/>
            <pc:sldMk cId="2721114166" sldId="291"/>
            <ac:spMk id="13" creationId="{7873AADC-FD4C-D006-1122-ECE3324CE2E6}"/>
          </ac:spMkLst>
        </pc:spChg>
        <pc:spChg chg="mod">
          <ac:chgData name="c.moeginger" userId="S::c.moeginger_hotmail.de#ext#@dwagfa.onmicrosoft.com::b8b39e91-d0a8-4e54-b4c5-f729a1f7a263" providerId="AD" clId="Web-{1DFFB74A-3B1C-4765-8C3E-1F8929BA1E93}" dt="2023-12-14T12:30:14.322" v="8" actId="1076"/>
          <ac:spMkLst>
            <pc:docMk/>
            <pc:sldMk cId="2721114166" sldId="291"/>
            <ac:spMk id="16" creationId="{56CED251-F581-EAF1-E7DC-3FFBD6319AF6}"/>
          </ac:spMkLst>
        </pc:spChg>
        <pc:spChg chg="mod">
          <ac:chgData name="c.moeginger" userId="S::c.moeginger_hotmail.de#ext#@dwagfa.onmicrosoft.com::b8b39e91-d0a8-4e54-b4c5-f729a1f7a263" providerId="AD" clId="Web-{1DFFB74A-3B1C-4765-8C3E-1F8929BA1E93}" dt="2023-12-14T12:30:14.354" v="10" actId="1076"/>
          <ac:spMkLst>
            <pc:docMk/>
            <pc:sldMk cId="2721114166" sldId="291"/>
            <ac:spMk id="22" creationId="{5B6844D6-4B47-D00D-8526-5864B341E194}"/>
          </ac:spMkLst>
        </pc:spChg>
        <pc:spChg chg="mod">
          <ac:chgData name="c.moeginger" userId="S::c.moeginger_hotmail.de#ext#@dwagfa.onmicrosoft.com::b8b39e91-d0a8-4e54-b4c5-f729a1f7a263" providerId="AD" clId="Web-{1DFFB74A-3B1C-4765-8C3E-1F8929BA1E93}" dt="2023-12-14T12:30:14.385" v="13" actId="1076"/>
          <ac:spMkLst>
            <pc:docMk/>
            <pc:sldMk cId="2721114166" sldId="291"/>
            <ac:spMk id="28" creationId="{59E1BA98-28D4-1766-BFCA-1C3F5B7CE5EA}"/>
          </ac:spMkLst>
        </pc:spChg>
        <pc:grpChg chg="mod">
          <ac:chgData name="c.moeginger" userId="S::c.moeginger_hotmail.de#ext#@dwagfa.onmicrosoft.com::b8b39e91-d0a8-4e54-b4c5-f729a1f7a263" providerId="AD" clId="Web-{1DFFB74A-3B1C-4765-8C3E-1F8929BA1E93}" dt="2023-12-14T12:30:14.400" v="14" actId="1076"/>
          <ac:grpSpMkLst>
            <pc:docMk/>
            <pc:sldMk cId="2721114166" sldId="291"/>
            <ac:grpSpMk id="14" creationId="{D9801F33-1D1E-81D9-9B1C-6D5F137CC560}"/>
          </ac:grpSpMkLst>
        </pc:grpChg>
        <pc:picChg chg="mod">
          <ac:chgData name="c.moeginger" userId="S::c.moeginger_hotmail.de#ext#@dwagfa.onmicrosoft.com::b8b39e91-d0a8-4e54-b4c5-f729a1f7a263" providerId="AD" clId="Web-{1DFFB74A-3B1C-4765-8C3E-1F8929BA1E93}" dt="2023-12-14T12:30:14.338" v="9" actId="1076"/>
          <ac:picMkLst>
            <pc:docMk/>
            <pc:sldMk cId="2721114166" sldId="291"/>
            <ac:picMk id="17" creationId="{FEE1CC07-8D10-4BB9-3283-69C84C9A1FFB}"/>
          </ac:picMkLst>
        </pc:picChg>
        <pc:picChg chg="mod">
          <ac:chgData name="c.moeginger" userId="S::c.moeginger_hotmail.de#ext#@dwagfa.onmicrosoft.com::b8b39e91-d0a8-4e54-b4c5-f729a1f7a263" providerId="AD" clId="Web-{1DFFB74A-3B1C-4765-8C3E-1F8929BA1E93}" dt="2023-12-14T12:30:14.369" v="11" actId="1076"/>
          <ac:picMkLst>
            <pc:docMk/>
            <pc:sldMk cId="2721114166" sldId="291"/>
            <ac:picMk id="23" creationId="{4DE186D1-A670-77B3-8A6C-8D6803DA10EB}"/>
          </ac:picMkLst>
        </pc:picChg>
        <pc:picChg chg="mod">
          <ac:chgData name="c.moeginger" userId="S::c.moeginger_hotmail.de#ext#@dwagfa.onmicrosoft.com::b8b39e91-d0a8-4e54-b4c5-f729a1f7a263" providerId="AD" clId="Web-{1DFFB74A-3B1C-4765-8C3E-1F8929BA1E93}" dt="2023-12-14T12:30:14.385" v="12" actId="1076"/>
          <ac:picMkLst>
            <pc:docMk/>
            <pc:sldMk cId="2721114166" sldId="291"/>
            <ac:picMk id="27" creationId="{81AC66F9-1E66-2A74-9806-B201CC4DF8E3}"/>
          </ac:picMkLst>
        </pc:picChg>
        <pc:picChg chg="del">
          <ac:chgData name="c.moeginger" userId="S::c.moeginger_hotmail.de#ext#@dwagfa.onmicrosoft.com::b8b39e91-d0a8-4e54-b4c5-f729a1f7a263" providerId="AD" clId="Web-{1DFFB74A-3B1C-4765-8C3E-1F8929BA1E93}" dt="2023-12-14T12:19:19.192" v="3"/>
          <ac:picMkLst>
            <pc:docMk/>
            <pc:sldMk cId="2721114166" sldId="291"/>
            <ac:picMk id="30" creationId="{FCE6ADB3-273D-40C2-DA99-BD4390AA16FA}"/>
          </ac:picMkLst>
        </pc:picChg>
        <pc:picChg chg="mod">
          <ac:chgData name="c.moeginger" userId="S::c.moeginger_hotmail.de#ext#@dwagfa.onmicrosoft.com::b8b39e91-d0a8-4e54-b4c5-f729a1f7a263" providerId="AD" clId="Web-{1DFFB74A-3B1C-4765-8C3E-1F8929BA1E93}" dt="2023-12-14T12:29:59.166" v="5" actId="1076"/>
          <ac:picMkLst>
            <pc:docMk/>
            <pc:sldMk cId="2721114166" sldId="291"/>
            <ac:picMk id="34" creationId="{ACE51F84-0C91-C080-A002-989258E29C9B}"/>
          </ac:picMkLst>
        </pc:picChg>
      </pc:sldChg>
    </pc:docChg>
  </pc:docChgLst>
  <pc:docChgLst>
    <pc:chgData name="c.moeginger" userId="S::c.moeginger_hotmail.de#ext#@dwagfa.onmicrosoft.com::b8b39e91-d0a8-4e54-b4c5-f729a1f7a263" providerId="AD" clId="Web-{AB1CC277-9682-4290-ACB4-D695DFF082C5}"/>
    <pc:docChg chg="modSld">
      <pc:chgData name="c.moeginger" userId="S::c.moeginger_hotmail.de#ext#@dwagfa.onmicrosoft.com::b8b39e91-d0a8-4e54-b4c5-f729a1f7a263" providerId="AD" clId="Web-{AB1CC277-9682-4290-ACB4-D695DFF082C5}" dt="2024-01-10T09:02:08.406" v="69" actId="20577"/>
      <pc:docMkLst>
        <pc:docMk/>
      </pc:docMkLst>
      <pc:sldChg chg="modSp">
        <pc:chgData name="c.moeginger" userId="S::c.moeginger_hotmail.de#ext#@dwagfa.onmicrosoft.com::b8b39e91-d0a8-4e54-b4c5-f729a1f7a263" providerId="AD" clId="Web-{AB1CC277-9682-4290-ACB4-D695DFF082C5}" dt="2024-01-10T07:53:52.987" v="0" actId="20577"/>
        <pc:sldMkLst>
          <pc:docMk/>
          <pc:sldMk cId="2493825471" sldId="292"/>
        </pc:sldMkLst>
        <pc:spChg chg="mod">
          <ac:chgData name="c.moeginger" userId="S::c.moeginger_hotmail.de#ext#@dwagfa.onmicrosoft.com::b8b39e91-d0a8-4e54-b4c5-f729a1f7a263" providerId="AD" clId="Web-{AB1CC277-9682-4290-ACB4-D695DFF082C5}" dt="2024-01-10T07:53:52.987" v="0" actId="20577"/>
          <ac:spMkLst>
            <pc:docMk/>
            <pc:sldMk cId="2493825471" sldId="292"/>
            <ac:spMk id="45" creationId="{1D6D9B42-FB47-1217-7FE7-6A0771E7A374}"/>
          </ac:spMkLst>
        </pc:spChg>
      </pc:sldChg>
      <pc:sldChg chg="addSp modSp">
        <pc:chgData name="c.moeginger" userId="S::c.moeginger_hotmail.de#ext#@dwagfa.onmicrosoft.com::b8b39e91-d0a8-4e54-b4c5-f729a1f7a263" providerId="AD" clId="Web-{AB1CC277-9682-4290-ACB4-D695DFF082C5}" dt="2024-01-10T08:30:16.033" v="49" actId="1076"/>
        <pc:sldMkLst>
          <pc:docMk/>
          <pc:sldMk cId="3344067056" sldId="295"/>
        </pc:sldMkLst>
        <pc:spChg chg="mod">
          <ac:chgData name="c.moeginger" userId="S::c.moeginger_hotmail.de#ext#@dwagfa.onmicrosoft.com::b8b39e91-d0a8-4e54-b4c5-f729a1f7a263" providerId="AD" clId="Web-{AB1CC277-9682-4290-ACB4-D695DFF082C5}" dt="2024-01-10T08:30:16.033" v="49" actId="1076"/>
          <ac:spMkLst>
            <pc:docMk/>
            <pc:sldMk cId="3344067056" sldId="295"/>
            <ac:spMk id="9" creationId="{42B88F89-2328-DE78-951B-8A8621A39F5C}"/>
          </ac:spMkLst>
        </pc:spChg>
        <pc:spChg chg="mod">
          <ac:chgData name="c.moeginger" userId="S::c.moeginger_hotmail.de#ext#@dwagfa.onmicrosoft.com::b8b39e91-d0a8-4e54-b4c5-f729a1f7a263" providerId="AD" clId="Web-{AB1CC277-9682-4290-ACB4-D695DFF082C5}" dt="2024-01-10T08:26:54.520" v="12" actId="1076"/>
          <ac:spMkLst>
            <pc:docMk/>
            <pc:sldMk cId="3344067056" sldId="295"/>
            <ac:spMk id="24" creationId="{DBDA1923-302D-6775-B0AC-180D580D0D25}"/>
          </ac:spMkLst>
        </pc:spChg>
        <pc:spChg chg="mod">
          <ac:chgData name="c.moeginger" userId="S::c.moeginger_hotmail.de#ext#@dwagfa.onmicrosoft.com::b8b39e91-d0a8-4e54-b4c5-f729a1f7a263" providerId="AD" clId="Web-{AB1CC277-9682-4290-ACB4-D695DFF082C5}" dt="2024-01-10T08:26:54.489" v="10" actId="1076"/>
          <ac:spMkLst>
            <pc:docMk/>
            <pc:sldMk cId="3344067056" sldId="295"/>
            <ac:spMk id="26" creationId="{5D33FEE2-DCE2-107F-D00D-544B08180EF0}"/>
          </ac:spMkLst>
        </pc:spChg>
        <pc:spChg chg="mod">
          <ac:chgData name="c.moeginger" userId="S::c.moeginger_hotmail.de#ext#@dwagfa.onmicrosoft.com::b8b39e91-d0a8-4e54-b4c5-f729a1f7a263" providerId="AD" clId="Web-{AB1CC277-9682-4290-ACB4-D695DFF082C5}" dt="2024-01-10T08:27:36.507" v="26" actId="1076"/>
          <ac:spMkLst>
            <pc:docMk/>
            <pc:sldMk cId="3344067056" sldId="295"/>
            <ac:spMk id="30" creationId="{F2560A0E-E3E6-8A16-F74B-43F3BE859E56}"/>
          </ac:spMkLst>
        </pc:spChg>
        <pc:spChg chg="mod">
          <ac:chgData name="c.moeginger" userId="S::c.moeginger_hotmail.de#ext#@dwagfa.onmicrosoft.com::b8b39e91-d0a8-4e54-b4c5-f729a1f7a263" providerId="AD" clId="Web-{AB1CC277-9682-4290-ACB4-D695DFF082C5}" dt="2024-01-10T08:27:00.255" v="19" actId="1076"/>
          <ac:spMkLst>
            <pc:docMk/>
            <pc:sldMk cId="3344067056" sldId="295"/>
            <ac:spMk id="2067" creationId="{A24B021A-01B9-0AB8-8D3E-1BF525AE2820}"/>
          </ac:spMkLst>
        </pc:spChg>
        <pc:grpChg chg="mod ord">
          <ac:chgData name="c.moeginger" userId="S::c.moeginger_hotmail.de#ext#@dwagfa.onmicrosoft.com::b8b39e91-d0a8-4e54-b4c5-f729a1f7a263" providerId="AD" clId="Web-{AB1CC277-9682-4290-ACB4-D695DFF082C5}" dt="2024-01-10T08:27:30.179" v="24" actId="1076"/>
          <ac:grpSpMkLst>
            <pc:docMk/>
            <pc:sldMk cId="3344067056" sldId="295"/>
            <ac:grpSpMk id="2" creationId="{2497FE97-BC33-EDEE-EC14-3C1584409D74}"/>
          </ac:grpSpMkLst>
        </pc:grpChg>
        <pc:grpChg chg="mod ord">
          <ac:chgData name="c.moeginger" userId="S::c.moeginger_hotmail.de#ext#@dwagfa.onmicrosoft.com::b8b39e91-d0a8-4e54-b4c5-f729a1f7a263" providerId="AD" clId="Web-{AB1CC277-9682-4290-ACB4-D695DFF082C5}" dt="2024-01-10T08:28:23.338" v="33" actId="1076"/>
          <ac:grpSpMkLst>
            <pc:docMk/>
            <pc:sldMk cId="3344067056" sldId="295"/>
            <ac:grpSpMk id="10" creationId="{FE42C87D-E4C7-A999-167C-6C92C5B82450}"/>
          </ac:grpSpMkLst>
        </pc:grpChg>
        <pc:grpChg chg="mod">
          <ac:chgData name="c.moeginger" userId="S::c.moeginger_hotmail.de#ext#@dwagfa.onmicrosoft.com::b8b39e91-d0a8-4e54-b4c5-f729a1f7a263" providerId="AD" clId="Web-{AB1CC277-9682-4290-ACB4-D695DFF082C5}" dt="2024-01-10T08:28:23.370" v="34" actId="1076"/>
          <ac:grpSpMkLst>
            <pc:docMk/>
            <pc:sldMk cId="3344067056" sldId="295"/>
            <ac:grpSpMk id="12" creationId="{6DF40614-E219-A8D4-0B07-965191BAC05A}"/>
          </ac:grpSpMkLst>
        </pc:grpChg>
        <pc:grpChg chg="add mod">
          <ac:chgData name="c.moeginger" userId="S::c.moeginger_hotmail.de#ext#@dwagfa.onmicrosoft.com::b8b39e91-d0a8-4e54-b4c5-f729a1f7a263" providerId="AD" clId="Web-{AB1CC277-9682-4290-ACB4-D695DFF082C5}" dt="2024-01-10T08:28:23.401" v="35" actId="1076"/>
          <ac:grpSpMkLst>
            <pc:docMk/>
            <pc:sldMk cId="3344067056" sldId="295"/>
            <ac:grpSpMk id="13" creationId="{5B582BEE-3899-9598-DBC4-C6C9BD216E57}"/>
          </ac:grpSpMkLst>
        </pc:grpChg>
        <pc:grpChg chg="mod">
          <ac:chgData name="c.moeginger" userId="S::c.moeginger_hotmail.de#ext#@dwagfa.onmicrosoft.com::b8b39e91-d0a8-4e54-b4c5-f729a1f7a263" providerId="AD" clId="Web-{AB1CC277-9682-4290-ACB4-D695DFF082C5}" dt="2024-01-10T08:27:39.585" v="27" actId="1076"/>
          <ac:grpSpMkLst>
            <pc:docMk/>
            <pc:sldMk cId="3344067056" sldId="295"/>
            <ac:grpSpMk id="14" creationId="{30367932-EA2E-C25B-D1DF-EF05967768F7}"/>
          </ac:grpSpMkLst>
        </pc:grpChg>
        <pc:grpChg chg="mod">
          <ac:chgData name="c.moeginger" userId="S::c.moeginger_hotmail.de#ext#@dwagfa.onmicrosoft.com::b8b39e91-d0a8-4e54-b4c5-f729a1f7a263" providerId="AD" clId="Web-{AB1CC277-9682-4290-ACB4-D695DFF082C5}" dt="2024-01-10T08:26:11.673" v="2" actId="1076"/>
          <ac:grpSpMkLst>
            <pc:docMk/>
            <pc:sldMk cId="3344067056" sldId="295"/>
            <ac:grpSpMk id="15" creationId="{8E1EC954-D073-7156-1B0C-D6A5227EE77C}"/>
          </ac:grpSpMkLst>
        </pc:grpChg>
        <pc:grpChg chg="add mod">
          <ac:chgData name="c.moeginger" userId="S::c.moeginger_hotmail.de#ext#@dwagfa.onmicrosoft.com::b8b39e91-d0a8-4e54-b4c5-f729a1f7a263" providerId="AD" clId="Web-{AB1CC277-9682-4290-ACB4-D695DFF082C5}" dt="2024-01-10T08:27:51.367" v="30" actId="1076"/>
          <ac:grpSpMkLst>
            <pc:docMk/>
            <pc:sldMk cId="3344067056" sldId="295"/>
            <ac:grpSpMk id="17" creationId="{A2D89DBD-27D0-F1A6-2A96-63AF8DA866F7}"/>
          </ac:grpSpMkLst>
        </pc:grpChg>
        <pc:grpChg chg="mod">
          <ac:chgData name="c.moeginger" userId="S::c.moeginger_hotmail.de#ext#@dwagfa.onmicrosoft.com::b8b39e91-d0a8-4e54-b4c5-f729a1f7a263" providerId="AD" clId="Web-{AB1CC277-9682-4290-ACB4-D695DFF082C5}" dt="2024-01-10T08:27:48.602" v="29" actId="1076"/>
          <ac:grpSpMkLst>
            <pc:docMk/>
            <pc:sldMk cId="3344067056" sldId="295"/>
            <ac:grpSpMk id="19" creationId="{3C514EEC-BACB-3A74-1112-4370B490CD2A}"/>
          </ac:grpSpMkLst>
        </pc:grpChg>
        <pc:picChg chg="mod">
          <ac:chgData name="c.moeginger" userId="S::c.moeginger_hotmail.de#ext#@dwagfa.onmicrosoft.com::b8b39e91-d0a8-4e54-b4c5-f729a1f7a263" providerId="AD" clId="Web-{AB1CC277-9682-4290-ACB4-D695DFF082C5}" dt="2024-01-10T08:29:35.843" v="41" actId="1076"/>
          <ac:picMkLst>
            <pc:docMk/>
            <pc:sldMk cId="3344067056" sldId="295"/>
            <ac:picMk id="4" creationId="{5AFBD45E-3536-92B5-E3C8-80283C0531E0}"/>
          </ac:picMkLst>
        </pc:picChg>
        <pc:picChg chg="mod">
          <ac:chgData name="c.moeginger" userId="S::c.moeginger_hotmail.de#ext#@dwagfa.onmicrosoft.com::b8b39e91-d0a8-4e54-b4c5-f729a1f7a263" providerId="AD" clId="Web-{AB1CC277-9682-4290-ACB4-D695DFF082C5}" dt="2024-01-10T08:26:54.582" v="15" actId="1076"/>
          <ac:picMkLst>
            <pc:docMk/>
            <pc:sldMk cId="3344067056" sldId="295"/>
            <ac:picMk id="27" creationId="{53FA1B2B-4D50-B1B9-5AEE-6367CC7EA202}"/>
          </ac:picMkLst>
        </pc:picChg>
      </pc:sldChg>
      <pc:sldChg chg="delSp modSp">
        <pc:chgData name="c.moeginger" userId="S::c.moeginger_hotmail.de#ext#@dwagfa.onmicrosoft.com::b8b39e91-d0a8-4e54-b4c5-f729a1f7a263" providerId="AD" clId="Web-{AB1CC277-9682-4290-ACB4-D695DFF082C5}" dt="2024-01-10T09:02:08.406" v="69" actId="20577"/>
        <pc:sldMkLst>
          <pc:docMk/>
          <pc:sldMk cId="580977949" sldId="297"/>
        </pc:sldMkLst>
        <pc:spChg chg="mod">
          <ac:chgData name="c.moeginger" userId="S::c.moeginger_hotmail.de#ext#@dwagfa.onmicrosoft.com::b8b39e91-d0a8-4e54-b4c5-f729a1f7a263" providerId="AD" clId="Web-{AB1CC277-9682-4290-ACB4-D695DFF082C5}" dt="2024-01-10T09:01:35.937" v="54" actId="20577"/>
          <ac:spMkLst>
            <pc:docMk/>
            <pc:sldMk cId="580977949" sldId="297"/>
            <ac:spMk id="2" creationId="{0FA5B001-E552-5E3C-B1AB-71EAA9301D86}"/>
          </ac:spMkLst>
        </pc:spChg>
        <pc:spChg chg="mod">
          <ac:chgData name="c.moeginger" userId="S::c.moeginger_hotmail.de#ext#@dwagfa.onmicrosoft.com::b8b39e91-d0a8-4e54-b4c5-f729a1f7a263" providerId="AD" clId="Web-{AB1CC277-9682-4290-ACB4-D695DFF082C5}" dt="2024-01-10T09:02:08.406" v="69" actId="20577"/>
          <ac:spMkLst>
            <pc:docMk/>
            <pc:sldMk cId="580977949" sldId="297"/>
            <ac:spMk id="3" creationId="{A156702E-036C-18A2-E8C6-06104D8763CB}"/>
          </ac:spMkLst>
        </pc:spChg>
        <pc:spChg chg="del mod">
          <ac:chgData name="c.moeginger" userId="S::c.moeginger_hotmail.de#ext#@dwagfa.onmicrosoft.com::b8b39e91-d0a8-4e54-b4c5-f729a1f7a263" providerId="AD" clId="Web-{AB1CC277-9682-4290-ACB4-D695DFF082C5}" dt="2024-01-10T09:01:42.499" v="55"/>
          <ac:spMkLst>
            <pc:docMk/>
            <pc:sldMk cId="580977949" sldId="297"/>
            <ac:spMk id="6" creationId="{45D2645E-DD86-1DE8-92A7-353F5DACD7A2}"/>
          </ac:spMkLst>
        </pc:spChg>
        <pc:spChg chg="mod">
          <ac:chgData name="c.moeginger" userId="S::c.moeginger_hotmail.de#ext#@dwagfa.onmicrosoft.com::b8b39e91-d0a8-4e54-b4c5-f729a1f7a263" providerId="AD" clId="Web-{AB1CC277-9682-4290-ACB4-D695DFF082C5}" dt="2024-01-10T09:01:23.765" v="52" actId="20577"/>
          <ac:spMkLst>
            <pc:docMk/>
            <pc:sldMk cId="580977949" sldId="297"/>
            <ac:spMk id="7" creationId="{3493FB02-9D3E-EBA2-AD87-4E1F67E0F9B8}"/>
          </ac:spMkLst>
        </pc:spChg>
      </pc:sldChg>
    </pc:docChg>
  </pc:docChgLst>
  <pc:docChgLst>
    <pc:chgData name="c.moeginger" userId="S::c.moeginger_hotmail.de#ext#@dwagfa.onmicrosoft.com::b8b39e91-d0a8-4e54-b4c5-f729a1f7a263" providerId="AD" clId="Web-{90E3B3D7-D8A2-446A-B0E7-8BF5AFA18430}"/>
    <pc:docChg chg="modSld">
      <pc:chgData name="c.moeginger" userId="S::c.moeginger_hotmail.de#ext#@dwagfa.onmicrosoft.com::b8b39e91-d0a8-4e54-b4c5-f729a1f7a263" providerId="AD" clId="Web-{90E3B3D7-D8A2-446A-B0E7-8BF5AFA18430}" dt="2024-01-10T07:38:25.387" v="0" actId="20577"/>
      <pc:docMkLst>
        <pc:docMk/>
      </pc:docMkLst>
      <pc:sldChg chg="modSp">
        <pc:chgData name="c.moeginger" userId="S::c.moeginger_hotmail.de#ext#@dwagfa.onmicrosoft.com::b8b39e91-d0a8-4e54-b4c5-f729a1f7a263" providerId="AD" clId="Web-{90E3B3D7-D8A2-446A-B0E7-8BF5AFA18430}" dt="2024-01-10T07:38:25.387" v="0" actId="20577"/>
        <pc:sldMkLst>
          <pc:docMk/>
          <pc:sldMk cId="2721114166" sldId="291"/>
        </pc:sldMkLst>
        <pc:spChg chg="mod">
          <ac:chgData name="c.moeginger" userId="S::c.moeginger_hotmail.de#ext#@dwagfa.onmicrosoft.com::b8b39e91-d0a8-4e54-b4c5-f729a1f7a263" providerId="AD" clId="Web-{90E3B3D7-D8A2-446A-B0E7-8BF5AFA18430}" dt="2024-01-10T07:38:25.387" v="0" actId="20577"/>
          <ac:spMkLst>
            <pc:docMk/>
            <pc:sldMk cId="2721114166" sldId="291"/>
            <ac:spMk id="26" creationId="{DF6E1539-C770-63DC-0787-ECBF587D845F}"/>
          </ac:spMkLst>
        </pc:spChg>
      </pc:sldChg>
    </pc:docChg>
  </pc:docChgLst>
  <pc:docChgLst>
    <pc:chgData name="c.moeginger" userId="S::c.moeginger_hotmail.de#ext#@dwagfa.onmicrosoft.com::b8b39e91-d0a8-4e54-b4c5-f729a1f7a263" providerId="AD" clId="Web-{B0CC564F-4993-457A-8C21-9D25ACAFD54B}"/>
    <pc:docChg chg="modSld">
      <pc:chgData name="c.moeginger" userId="S::c.moeginger_hotmail.de#ext#@dwagfa.onmicrosoft.com::b8b39e91-d0a8-4e54-b4c5-f729a1f7a263" providerId="AD" clId="Web-{B0CC564F-4993-457A-8C21-9D25ACAFD54B}" dt="2023-12-21T06:34:05.045" v="86" actId="20577"/>
      <pc:docMkLst>
        <pc:docMk/>
      </pc:docMkLst>
      <pc:sldChg chg="addSp modSp">
        <pc:chgData name="c.moeginger" userId="S::c.moeginger_hotmail.de#ext#@dwagfa.onmicrosoft.com::b8b39e91-d0a8-4e54-b4c5-f729a1f7a263" providerId="AD" clId="Web-{B0CC564F-4993-457A-8C21-9D25ACAFD54B}" dt="2023-12-21T06:30:30.210" v="78" actId="1076"/>
        <pc:sldMkLst>
          <pc:docMk/>
          <pc:sldMk cId="4113120438" sldId="288"/>
        </pc:sldMkLst>
        <pc:spChg chg="add mod">
          <ac:chgData name="c.moeginger" userId="S::c.moeginger_hotmail.de#ext#@dwagfa.onmicrosoft.com::b8b39e91-d0a8-4e54-b4c5-f729a1f7a263" providerId="AD" clId="Web-{B0CC564F-4993-457A-8C21-9D25ACAFD54B}" dt="2023-12-21T06:29:14.801" v="75" actId="1076"/>
          <ac:spMkLst>
            <pc:docMk/>
            <pc:sldMk cId="4113120438" sldId="288"/>
            <ac:spMk id="3" creationId="{18643751-237E-3B1F-2799-953D70B43286}"/>
          </ac:spMkLst>
        </pc:spChg>
        <pc:spChg chg="add mod">
          <ac:chgData name="c.moeginger" userId="S::c.moeginger_hotmail.de#ext#@dwagfa.onmicrosoft.com::b8b39e91-d0a8-4e54-b4c5-f729a1f7a263" providerId="AD" clId="Web-{B0CC564F-4993-457A-8C21-9D25ACAFD54B}" dt="2023-12-21T06:29:14.816" v="76" actId="1076"/>
          <ac:spMkLst>
            <pc:docMk/>
            <pc:sldMk cId="4113120438" sldId="288"/>
            <ac:spMk id="7" creationId="{E5BD3DA8-19B6-D4DA-611D-34E147633C58}"/>
          </ac:spMkLst>
        </pc:spChg>
        <pc:spChg chg="mod">
          <ac:chgData name="c.moeginger" userId="S::c.moeginger_hotmail.de#ext#@dwagfa.onmicrosoft.com::b8b39e91-d0a8-4e54-b4c5-f729a1f7a263" providerId="AD" clId="Web-{B0CC564F-4993-457A-8C21-9D25ACAFD54B}" dt="2023-12-21T06:30:30.194" v="77" actId="1076"/>
          <ac:spMkLst>
            <pc:docMk/>
            <pc:sldMk cId="4113120438" sldId="288"/>
            <ac:spMk id="32" creationId="{149DEB01-5F4F-8C38-062E-1CE55771EB10}"/>
          </ac:spMkLst>
        </pc:spChg>
        <pc:spChg chg="mod">
          <ac:chgData name="c.moeginger" userId="S::c.moeginger_hotmail.de#ext#@dwagfa.onmicrosoft.com::b8b39e91-d0a8-4e54-b4c5-f729a1f7a263" providerId="AD" clId="Web-{B0CC564F-4993-457A-8C21-9D25ACAFD54B}" dt="2023-12-21T06:30:30.210" v="78" actId="1076"/>
          <ac:spMkLst>
            <pc:docMk/>
            <pc:sldMk cId="4113120438" sldId="288"/>
            <ac:spMk id="34" creationId="{65B6F160-0AF9-0CCE-C287-4F3B772223CC}"/>
          </ac:spMkLst>
        </pc:spChg>
        <pc:picChg chg="mod modCrop">
          <ac:chgData name="c.moeginger" userId="S::c.moeginger_hotmail.de#ext#@dwagfa.onmicrosoft.com::b8b39e91-d0a8-4e54-b4c5-f729a1f7a263" providerId="AD" clId="Web-{B0CC564F-4993-457A-8C21-9D25ACAFD54B}" dt="2023-12-21T06:29:03.925" v="72"/>
          <ac:picMkLst>
            <pc:docMk/>
            <pc:sldMk cId="4113120438" sldId="288"/>
            <ac:picMk id="5" creationId="{446C07F6-BF3D-D89F-D2FD-C94CCD453DE9}"/>
          </ac:picMkLst>
        </pc:picChg>
      </pc:sldChg>
      <pc:sldChg chg="modSp">
        <pc:chgData name="c.moeginger" userId="S::c.moeginger_hotmail.de#ext#@dwagfa.onmicrosoft.com::b8b39e91-d0a8-4e54-b4c5-f729a1f7a263" providerId="AD" clId="Web-{B0CC564F-4993-457A-8C21-9D25ACAFD54B}" dt="2023-12-21T06:31:24.055" v="79" actId="1076"/>
        <pc:sldMkLst>
          <pc:docMk/>
          <pc:sldMk cId="706446200" sldId="289"/>
        </pc:sldMkLst>
        <pc:picChg chg="mod">
          <ac:chgData name="c.moeginger" userId="S::c.moeginger_hotmail.de#ext#@dwagfa.onmicrosoft.com::b8b39e91-d0a8-4e54-b4c5-f729a1f7a263" providerId="AD" clId="Web-{B0CC564F-4993-457A-8C21-9D25ACAFD54B}" dt="2023-12-21T06:31:24.055" v="79" actId="1076"/>
          <ac:picMkLst>
            <pc:docMk/>
            <pc:sldMk cId="706446200" sldId="289"/>
            <ac:picMk id="10" creationId="{D8023B14-3AE0-9436-AD6D-39A5FE4A8B8B}"/>
          </ac:picMkLst>
        </pc:picChg>
      </pc:sldChg>
      <pc:sldChg chg="addSp modSp">
        <pc:chgData name="c.moeginger" userId="S::c.moeginger_hotmail.de#ext#@dwagfa.onmicrosoft.com::b8b39e91-d0a8-4e54-b4c5-f729a1f7a263" providerId="AD" clId="Web-{B0CC564F-4993-457A-8C21-9D25ACAFD54B}" dt="2023-12-21T06:34:05.045" v="86" actId="20577"/>
        <pc:sldMkLst>
          <pc:docMk/>
          <pc:sldMk cId="2721114166" sldId="291"/>
        </pc:sldMkLst>
        <pc:spChg chg="add mod">
          <ac:chgData name="c.moeginger" userId="S::c.moeginger_hotmail.de#ext#@dwagfa.onmicrosoft.com::b8b39e91-d0a8-4e54-b4c5-f729a1f7a263" providerId="AD" clId="Web-{B0CC564F-4993-457A-8C21-9D25ACAFD54B}" dt="2023-12-21T06:34:05.045" v="86" actId="20577"/>
          <ac:spMkLst>
            <pc:docMk/>
            <pc:sldMk cId="2721114166" sldId="291"/>
            <ac:spMk id="35" creationId="{373F584A-D141-38DB-DF83-B1258F1F6C14}"/>
          </ac:spMkLst>
        </pc:spChg>
      </pc:sldChg>
      <pc:sldChg chg="addSp modSp">
        <pc:chgData name="c.moeginger" userId="S::c.moeginger_hotmail.de#ext#@dwagfa.onmicrosoft.com::b8b39e91-d0a8-4e54-b4c5-f729a1f7a263" providerId="AD" clId="Web-{B0CC564F-4993-457A-8C21-9D25ACAFD54B}" dt="2023-12-21T06:31:41.212" v="81" actId="20577"/>
        <pc:sldMkLst>
          <pc:docMk/>
          <pc:sldMk cId="3344067056" sldId="295"/>
        </pc:sldMkLst>
        <pc:spChg chg="mod">
          <ac:chgData name="c.moeginger" userId="S::c.moeginger_hotmail.de#ext#@dwagfa.onmicrosoft.com::b8b39e91-d0a8-4e54-b4c5-f729a1f7a263" providerId="AD" clId="Web-{B0CC564F-4993-457A-8C21-9D25ACAFD54B}" dt="2023-12-21T06:31:41.212" v="81" actId="20577"/>
          <ac:spMkLst>
            <pc:docMk/>
            <pc:sldMk cId="3344067056" sldId="295"/>
            <ac:spMk id="17" creationId="{7D2826EF-89B1-7A6A-8A56-FC9C149287A1}"/>
          </ac:spMkLst>
        </pc:spChg>
        <pc:spChg chg="add mod">
          <ac:chgData name="c.moeginger" userId="S::c.moeginger_hotmail.de#ext#@dwagfa.onmicrosoft.com::b8b39e91-d0a8-4e54-b4c5-f729a1f7a263" providerId="AD" clId="Web-{B0CC564F-4993-457A-8C21-9D25ACAFD54B}" dt="2023-12-21T06:19:56.453" v="32" actId="20577"/>
          <ac:spMkLst>
            <pc:docMk/>
            <pc:sldMk cId="3344067056" sldId="295"/>
            <ac:spMk id="21" creationId="{51BE597D-E213-3024-E904-8DBC92C8732D}"/>
          </ac:spMkLst>
        </pc:spChg>
      </pc:sldChg>
    </pc:docChg>
  </pc:docChgLst>
  <pc:docChgLst>
    <pc:chgData name="c.moeginger" userId="S::c.moeginger_hotmail.de#ext#@dwagfa.onmicrosoft.com::b8b39e91-d0a8-4e54-b4c5-f729a1f7a263" providerId="AD" clId="Web-{C83ABB51-999C-411C-AAF9-4AB0991A5245}"/>
    <pc:docChg chg="modSld">
      <pc:chgData name="c.moeginger" userId="S::c.moeginger_hotmail.de#ext#@dwagfa.onmicrosoft.com::b8b39e91-d0a8-4e54-b4c5-f729a1f7a263" providerId="AD" clId="Web-{C83ABB51-999C-411C-AAF9-4AB0991A5245}" dt="2023-12-22T09:36:09.164" v="10" actId="20577"/>
      <pc:docMkLst>
        <pc:docMk/>
      </pc:docMkLst>
      <pc:sldChg chg="modSp">
        <pc:chgData name="c.moeginger" userId="S::c.moeginger_hotmail.de#ext#@dwagfa.onmicrosoft.com::b8b39e91-d0a8-4e54-b4c5-f729a1f7a263" providerId="AD" clId="Web-{C83ABB51-999C-411C-AAF9-4AB0991A5245}" dt="2023-12-22T09:36:09.164" v="10" actId="20577"/>
        <pc:sldMkLst>
          <pc:docMk/>
          <pc:sldMk cId="4113120438" sldId="288"/>
        </pc:sldMkLst>
        <pc:spChg chg="mod">
          <ac:chgData name="c.moeginger" userId="S::c.moeginger_hotmail.de#ext#@dwagfa.onmicrosoft.com::b8b39e91-d0a8-4e54-b4c5-f729a1f7a263" providerId="AD" clId="Web-{C83ABB51-999C-411C-AAF9-4AB0991A5245}" dt="2023-12-22T09:36:01.742" v="8" actId="20577"/>
          <ac:spMkLst>
            <pc:docMk/>
            <pc:sldMk cId="4113120438" sldId="288"/>
            <ac:spMk id="7" creationId="{E5BD3DA8-19B6-D4DA-611D-34E147633C58}"/>
          </ac:spMkLst>
        </pc:spChg>
        <pc:spChg chg="mod">
          <ac:chgData name="c.moeginger" userId="S::c.moeginger_hotmail.de#ext#@dwagfa.onmicrosoft.com::b8b39e91-d0a8-4e54-b4c5-f729a1f7a263" providerId="AD" clId="Web-{C83ABB51-999C-411C-AAF9-4AB0991A5245}" dt="2023-12-22T09:35:53.726" v="6" actId="20577"/>
          <ac:spMkLst>
            <pc:docMk/>
            <pc:sldMk cId="4113120438" sldId="288"/>
            <ac:spMk id="32" creationId="{149DEB01-5F4F-8C38-062E-1CE55771EB10}"/>
          </ac:spMkLst>
        </pc:spChg>
        <pc:spChg chg="mod">
          <ac:chgData name="c.moeginger" userId="S::c.moeginger_hotmail.de#ext#@dwagfa.onmicrosoft.com::b8b39e91-d0a8-4e54-b4c5-f729a1f7a263" providerId="AD" clId="Web-{C83ABB51-999C-411C-AAF9-4AB0991A5245}" dt="2023-12-22T09:36:09.164" v="10" actId="20577"/>
          <ac:spMkLst>
            <pc:docMk/>
            <pc:sldMk cId="4113120438" sldId="288"/>
            <ac:spMk id="34" creationId="{65B6F160-0AF9-0CCE-C287-4F3B772223CC}"/>
          </ac:spMkLst>
        </pc:spChg>
      </pc:sldChg>
    </pc:docChg>
  </pc:docChgLst>
  <pc:docChgLst>
    <pc:chgData name="c.moeginger" userId="S::c.moeginger_hotmail.de#ext#@dwagfa.onmicrosoft.com::b8b39e91-d0a8-4e54-b4c5-f729a1f7a263" providerId="AD" clId="Web-{25BB2D8C-BF60-4A70-ACF3-BBB9AFCAE566}"/>
    <pc:docChg chg="modSld">
      <pc:chgData name="c.moeginger" userId="S::c.moeginger_hotmail.de#ext#@dwagfa.onmicrosoft.com::b8b39e91-d0a8-4e54-b4c5-f729a1f7a263" providerId="AD" clId="Web-{25BB2D8C-BF60-4A70-ACF3-BBB9AFCAE566}" dt="2023-11-23T09:54:28.330" v="294" actId="1076"/>
      <pc:docMkLst>
        <pc:docMk/>
      </pc:docMkLst>
      <pc:sldChg chg="addSp delSp modSp">
        <pc:chgData name="c.moeginger" userId="S::c.moeginger_hotmail.de#ext#@dwagfa.onmicrosoft.com::b8b39e91-d0a8-4e54-b4c5-f729a1f7a263" providerId="AD" clId="Web-{25BB2D8C-BF60-4A70-ACF3-BBB9AFCAE566}" dt="2023-11-23T09:54:28.330" v="294" actId="1076"/>
        <pc:sldMkLst>
          <pc:docMk/>
          <pc:sldMk cId="743351263" sldId="300"/>
        </pc:sldMkLst>
        <pc:spChg chg="add del mod">
          <ac:chgData name="c.moeginger" userId="S::c.moeginger_hotmail.de#ext#@dwagfa.onmicrosoft.com::b8b39e91-d0a8-4e54-b4c5-f729a1f7a263" providerId="AD" clId="Web-{25BB2D8C-BF60-4A70-ACF3-BBB9AFCAE566}" dt="2023-11-23T09:11:19.359" v="267"/>
          <ac:spMkLst>
            <pc:docMk/>
            <pc:sldMk cId="743351263" sldId="300"/>
            <ac:spMk id="4" creationId="{ACDB8D79-8BA8-D881-E6EC-FB7D57BB1EB4}"/>
          </ac:spMkLst>
        </pc:spChg>
        <pc:spChg chg="add mod">
          <ac:chgData name="c.moeginger" userId="S::c.moeginger_hotmail.de#ext#@dwagfa.onmicrosoft.com::b8b39e91-d0a8-4e54-b4c5-f729a1f7a263" providerId="AD" clId="Web-{25BB2D8C-BF60-4A70-ACF3-BBB9AFCAE566}" dt="2023-11-23T09:07:20.728" v="241" actId="14100"/>
          <ac:spMkLst>
            <pc:docMk/>
            <pc:sldMk cId="743351263" sldId="300"/>
            <ac:spMk id="6" creationId="{86E2CE8C-09F8-562D-51EF-501494E5EF3C}"/>
          </ac:spMkLst>
        </pc:spChg>
        <pc:spChg chg="mod topLvl">
          <ac:chgData name="c.moeginger" userId="S::c.moeginger_hotmail.de#ext#@dwagfa.onmicrosoft.com::b8b39e91-d0a8-4e54-b4c5-f729a1f7a263" providerId="AD" clId="Web-{25BB2D8C-BF60-4A70-ACF3-BBB9AFCAE566}" dt="2023-11-23T09:49:17.087" v="276" actId="20577"/>
          <ac:spMkLst>
            <pc:docMk/>
            <pc:sldMk cId="743351263" sldId="300"/>
            <ac:spMk id="7" creationId="{9B02DE33-DBA5-1696-338B-4CCAD5B602A3}"/>
          </ac:spMkLst>
        </pc:spChg>
        <pc:spChg chg="add mod">
          <ac:chgData name="c.moeginger" userId="S::c.moeginger_hotmail.de#ext#@dwagfa.onmicrosoft.com::b8b39e91-d0a8-4e54-b4c5-f729a1f7a263" providerId="AD" clId="Web-{25BB2D8C-BF60-4A70-ACF3-BBB9AFCAE566}" dt="2023-11-23T09:54:25.174" v="293" actId="14100"/>
          <ac:spMkLst>
            <pc:docMk/>
            <pc:sldMk cId="743351263" sldId="300"/>
            <ac:spMk id="8" creationId="{4076E3F0-E2FC-F91F-4155-8A4A78F0F16A}"/>
          </ac:spMkLst>
        </pc:spChg>
        <pc:spChg chg="add mod">
          <ac:chgData name="c.moeginger" userId="S::c.moeginger_hotmail.de#ext#@dwagfa.onmicrosoft.com::b8b39e91-d0a8-4e54-b4c5-f729a1f7a263" providerId="AD" clId="Web-{25BB2D8C-BF60-4A70-ACF3-BBB9AFCAE566}" dt="2023-11-23T09:48:47.430" v="271" actId="1076"/>
          <ac:spMkLst>
            <pc:docMk/>
            <pc:sldMk cId="743351263" sldId="300"/>
            <ac:spMk id="11" creationId="{A61E8107-551D-7B3A-95D7-31F338F6BD6A}"/>
          </ac:spMkLst>
        </pc:spChg>
        <pc:spChg chg="add mod ord">
          <ac:chgData name="c.moeginger" userId="S::c.moeginger_hotmail.de#ext#@dwagfa.onmicrosoft.com::b8b39e91-d0a8-4e54-b4c5-f729a1f7a263" providerId="AD" clId="Web-{25BB2D8C-BF60-4A70-ACF3-BBB9AFCAE566}" dt="2023-11-23T09:07:24.290" v="242" actId="14100"/>
          <ac:spMkLst>
            <pc:docMk/>
            <pc:sldMk cId="743351263" sldId="300"/>
            <ac:spMk id="13" creationId="{5BF7AF83-423A-E4AC-6555-57BCD4AD2A9C}"/>
          </ac:spMkLst>
        </pc:spChg>
        <pc:spChg chg="add mod ord">
          <ac:chgData name="c.moeginger" userId="S::c.moeginger_hotmail.de#ext#@dwagfa.onmicrosoft.com::b8b39e91-d0a8-4e54-b4c5-f729a1f7a263" providerId="AD" clId="Web-{25BB2D8C-BF60-4A70-ACF3-BBB9AFCAE566}" dt="2023-11-23T09:49:11.962" v="275"/>
          <ac:spMkLst>
            <pc:docMk/>
            <pc:sldMk cId="743351263" sldId="300"/>
            <ac:spMk id="14" creationId="{613F5AC4-AB93-39EA-BC01-4FFB0430BC87}"/>
          </ac:spMkLst>
        </pc:spChg>
        <pc:spChg chg="add mod ord">
          <ac:chgData name="c.moeginger" userId="S::c.moeginger_hotmail.de#ext#@dwagfa.onmicrosoft.com::b8b39e91-d0a8-4e54-b4c5-f729a1f7a263" providerId="AD" clId="Web-{25BB2D8C-BF60-4A70-ACF3-BBB9AFCAE566}" dt="2023-11-23T09:49:09.759" v="274"/>
          <ac:spMkLst>
            <pc:docMk/>
            <pc:sldMk cId="743351263" sldId="300"/>
            <ac:spMk id="15" creationId="{CD4AC2F2-23A8-0CAA-B514-094E13ACB0FC}"/>
          </ac:spMkLst>
        </pc:spChg>
        <pc:spChg chg="add mod ord">
          <ac:chgData name="c.moeginger" userId="S::c.moeginger_hotmail.de#ext#@dwagfa.onmicrosoft.com::b8b39e91-d0a8-4e54-b4c5-f729a1f7a263" providerId="AD" clId="Web-{25BB2D8C-BF60-4A70-ACF3-BBB9AFCAE566}" dt="2023-11-23T09:48:47.430" v="270" actId="1076"/>
          <ac:spMkLst>
            <pc:docMk/>
            <pc:sldMk cId="743351263" sldId="300"/>
            <ac:spMk id="16" creationId="{323F9F28-663D-49F9-80D9-4023F1DB415F}"/>
          </ac:spMkLst>
        </pc:spChg>
        <pc:spChg chg="add mod">
          <ac:chgData name="c.moeginger" userId="S::c.moeginger_hotmail.de#ext#@dwagfa.onmicrosoft.com::b8b39e91-d0a8-4e54-b4c5-f729a1f7a263" providerId="AD" clId="Web-{25BB2D8C-BF60-4A70-ACF3-BBB9AFCAE566}" dt="2023-11-23T09:48:54.024" v="272" actId="1076"/>
          <ac:spMkLst>
            <pc:docMk/>
            <pc:sldMk cId="743351263" sldId="300"/>
            <ac:spMk id="17" creationId="{A1BCE54E-849A-47EC-649B-3B401830795D}"/>
          </ac:spMkLst>
        </pc:spChg>
        <pc:grpChg chg="add del mod">
          <ac:chgData name="c.moeginger" userId="S::c.moeginger_hotmail.de#ext#@dwagfa.onmicrosoft.com::b8b39e91-d0a8-4e54-b4c5-f729a1f7a263" providerId="AD" clId="Web-{25BB2D8C-BF60-4A70-ACF3-BBB9AFCAE566}" dt="2023-11-23T08:58:25.760" v="118"/>
          <ac:grpSpMkLst>
            <pc:docMk/>
            <pc:sldMk cId="743351263" sldId="300"/>
            <ac:grpSpMk id="10" creationId="{756A8B70-B2F8-8975-BECF-0CD0F167A6D7}"/>
          </ac:grpSpMkLst>
        </pc:grpChg>
        <pc:grpChg chg="add del mod">
          <ac:chgData name="c.moeginger" userId="S::c.moeginger_hotmail.de#ext#@dwagfa.onmicrosoft.com::b8b39e91-d0a8-4e54-b4c5-f729a1f7a263" providerId="AD" clId="Web-{25BB2D8C-BF60-4A70-ACF3-BBB9AFCAE566}" dt="2023-11-23T09:07:10.149" v="239"/>
          <ac:grpSpMkLst>
            <pc:docMk/>
            <pc:sldMk cId="743351263" sldId="300"/>
            <ac:grpSpMk id="12" creationId="{5AED013A-E3EB-9FE2-9B9C-FFBD2F7BF53B}"/>
          </ac:grpSpMkLst>
        </pc:grpChg>
        <pc:picChg chg="add mod">
          <ac:chgData name="c.moeginger" userId="S::c.moeginger_hotmail.de#ext#@dwagfa.onmicrosoft.com::b8b39e91-d0a8-4e54-b4c5-f729a1f7a263" providerId="AD" clId="Web-{25BB2D8C-BF60-4A70-ACF3-BBB9AFCAE566}" dt="2023-11-23T09:53:22.594" v="285" actId="1076"/>
          <ac:picMkLst>
            <pc:docMk/>
            <pc:sldMk cId="743351263" sldId="300"/>
            <ac:picMk id="2" creationId="{19FEFD1C-8E65-D61B-B368-48497BDF26E6}"/>
          </ac:picMkLst>
        </pc:picChg>
        <pc:picChg chg="add del mod">
          <ac:chgData name="c.moeginger" userId="S::c.moeginger_hotmail.de#ext#@dwagfa.onmicrosoft.com::b8b39e91-d0a8-4e54-b4c5-f729a1f7a263" providerId="AD" clId="Web-{25BB2D8C-BF60-4A70-ACF3-BBB9AFCAE566}" dt="2023-11-23T09:01:24.843" v="171"/>
          <ac:picMkLst>
            <pc:docMk/>
            <pc:sldMk cId="743351263" sldId="300"/>
            <ac:picMk id="2" creationId="{FF7ECE6D-00A6-34A4-BB8D-3F001CABE89A}"/>
          </ac:picMkLst>
        </pc:picChg>
        <pc:picChg chg="add mod">
          <ac:chgData name="c.moeginger" userId="S::c.moeginger_hotmail.de#ext#@dwagfa.onmicrosoft.com::b8b39e91-d0a8-4e54-b4c5-f729a1f7a263" providerId="AD" clId="Web-{25BB2D8C-BF60-4A70-ACF3-BBB9AFCAE566}" dt="2023-11-23T09:54:28.330" v="294" actId="1076"/>
          <ac:picMkLst>
            <pc:docMk/>
            <pc:sldMk cId="743351263" sldId="300"/>
            <ac:picMk id="4" creationId="{D087F644-D7AA-47FB-E0E9-F3A6A936026F}"/>
          </ac:picMkLst>
        </pc:picChg>
        <pc:picChg chg="add mod topLvl">
          <ac:chgData name="c.moeginger" userId="S::c.moeginger_hotmail.de#ext#@dwagfa.onmicrosoft.com::b8b39e91-d0a8-4e54-b4c5-f729a1f7a263" providerId="AD" clId="Web-{25BB2D8C-BF60-4A70-ACF3-BBB9AFCAE566}" dt="2023-11-23T09:07:10.149" v="239"/>
          <ac:picMkLst>
            <pc:docMk/>
            <pc:sldMk cId="743351263" sldId="300"/>
            <ac:picMk id="5" creationId="{F9899BC5-F068-6565-A7DB-5B20033059DC}"/>
          </ac:picMkLst>
        </pc:picChg>
        <pc:picChg chg="del mod">
          <ac:chgData name="c.moeginger" userId="S::c.moeginger_hotmail.de#ext#@dwagfa.onmicrosoft.com::b8b39e91-d0a8-4e54-b4c5-f729a1f7a263" providerId="AD" clId="Web-{25BB2D8C-BF60-4A70-ACF3-BBB9AFCAE566}" dt="2023-11-23T09:01:24.156" v="170"/>
          <ac:picMkLst>
            <pc:docMk/>
            <pc:sldMk cId="743351263" sldId="300"/>
            <ac:picMk id="9" creationId="{8029E1BB-EA99-FD62-311F-0D0D4A6BC7F6}"/>
          </ac:picMkLst>
        </pc:picChg>
        <pc:picChg chg="add del mod">
          <ac:chgData name="c.moeginger" userId="S::c.moeginger_hotmail.de#ext#@dwagfa.onmicrosoft.com::b8b39e91-d0a8-4e54-b4c5-f729a1f7a263" providerId="AD" clId="Web-{25BB2D8C-BF60-4A70-ACF3-BBB9AFCAE566}" dt="2023-11-23T09:09:32.825" v="256"/>
          <ac:picMkLst>
            <pc:docMk/>
            <pc:sldMk cId="743351263" sldId="300"/>
            <ac:picMk id="18" creationId="{DCE9BBC1-B9B9-0003-1F6F-3A18BBBCE64C}"/>
          </ac:picMkLst>
        </pc:picChg>
        <pc:picChg chg="add del mod">
          <ac:chgData name="c.moeginger" userId="S::c.moeginger_hotmail.de#ext#@dwagfa.onmicrosoft.com::b8b39e91-d0a8-4e54-b4c5-f729a1f7a263" providerId="AD" clId="Web-{25BB2D8C-BF60-4A70-ACF3-BBB9AFCAE566}" dt="2023-11-23T09:10:49.999" v="263"/>
          <ac:picMkLst>
            <pc:docMk/>
            <pc:sldMk cId="743351263" sldId="300"/>
            <ac:picMk id="19" creationId="{E2377A80-6D53-FB1D-62A2-E84D4FF4E806}"/>
          </ac:picMkLst>
        </pc:picChg>
        <pc:picChg chg="add mod">
          <ac:chgData name="c.moeginger" userId="S::c.moeginger_hotmail.de#ext#@dwagfa.onmicrosoft.com::b8b39e91-d0a8-4e54-b4c5-f729a1f7a263" providerId="AD" clId="Web-{25BB2D8C-BF60-4A70-ACF3-BBB9AFCAE566}" dt="2023-11-23T09:48:54.024" v="273" actId="1076"/>
          <ac:picMkLst>
            <pc:docMk/>
            <pc:sldMk cId="743351263" sldId="300"/>
            <ac:picMk id="20" creationId="{17A44FA3-A9D3-2F9D-67D8-0D1C59401001}"/>
          </ac:picMkLst>
        </pc:picChg>
      </pc:sldChg>
    </pc:docChg>
  </pc:docChgLst>
  <pc:docChgLst>
    <pc:chgData name="c.moeginger" userId="S::c.moeginger_hotmail.de#ext#@dwagfa.onmicrosoft.com::b8b39e91-d0a8-4e54-b4c5-f729a1f7a263" providerId="AD" clId="Web-{2230AE45-5394-45FD-99C1-CDC1629010C3}"/>
    <pc:docChg chg="addSld modSld modSection">
      <pc:chgData name="c.moeginger" userId="S::c.moeginger_hotmail.de#ext#@dwagfa.onmicrosoft.com::b8b39e91-d0a8-4e54-b4c5-f729a1f7a263" providerId="AD" clId="Web-{2230AE45-5394-45FD-99C1-CDC1629010C3}" dt="2023-11-23T08:44:31.863" v="369" actId="1076"/>
      <pc:docMkLst>
        <pc:docMk/>
      </pc:docMkLst>
      <pc:sldChg chg="addSp delSp modSp">
        <pc:chgData name="c.moeginger" userId="S::c.moeginger_hotmail.de#ext#@dwagfa.onmicrosoft.com::b8b39e91-d0a8-4e54-b4c5-f729a1f7a263" providerId="AD" clId="Web-{2230AE45-5394-45FD-99C1-CDC1629010C3}" dt="2023-11-23T08:15:21.761" v="61"/>
        <pc:sldMkLst>
          <pc:docMk/>
          <pc:sldMk cId="3639833960" sldId="277"/>
        </pc:sldMkLst>
        <pc:spChg chg="add del mod">
          <ac:chgData name="c.moeginger" userId="S::c.moeginger_hotmail.de#ext#@dwagfa.onmicrosoft.com::b8b39e91-d0a8-4e54-b4c5-f729a1f7a263" providerId="AD" clId="Web-{2230AE45-5394-45FD-99C1-CDC1629010C3}" dt="2023-11-23T08:15:21.761" v="61"/>
          <ac:spMkLst>
            <pc:docMk/>
            <pc:sldMk cId="3639833960" sldId="277"/>
            <ac:spMk id="6" creationId="{1CCB744C-F0B4-DDCE-86DE-D7314AD4E609}"/>
          </ac:spMkLst>
        </pc:spChg>
      </pc:sldChg>
      <pc:sldChg chg="addSp modSp">
        <pc:chgData name="c.moeginger" userId="S::c.moeginger_hotmail.de#ext#@dwagfa.onmicrosoft.com::b8b39e91-d0a8-4e54-b4c5-f729a1f7a263" providerId="AD" clId="Web-{2230AE45-5394-45FD-99C1-CDC1629010C3}" dt="2023-11-23T08:21:59.083" v="180" actId="20577"/>
        <pc:sldMkLst>
          <pc:docMk/>
          <pc:sldMk cId="4113120438" sldId="288"/>
        </pc:sldMkLst>
        <pc:spChg chg="add mod">
          <ac:chgData name="c.moeginger" userId="S::c.moeginger_hotmail.de#ext#@dwagfa.onmicrosoft.com::b8b39e91-d0a8-4e54-b4c5-f729a1f7a263" providerId="AD" clId="Web-{2230AE45-5394-45FD-99C1-CDC1629010C3}" dt="2023-11-23T08:21:59.083" v="180" actId="20577"/>
          <ac:spMkLst>
            <pc:docMk/>
            <pc:sldMk cId="4113120438" sldId="288"/>
            <ac:spMk id="4" creationId="{EE9377F4-9C73-C03D-DEE3-6EE3BBEE1BBC}"/>
          </ac:spMkLst>
        </pc:spChg>
      </pc:sldChg>
      <pc:sldChg chg="addSp">
        <pc:chgData name="c.moeginger" userId="S::c.moeginger_hotmail.de#ext#@dwagfa.onmicrosoft.com::b8b39e91-d0a8-4e54-b4c5-f729a1f7a263" providerId="AD" clId="Web-{2230AE45-5394-45FD-99C1-CDC1629010C3}" dt="2023-11-23T08:19:25.579" v="143"/>
        <pc:sldMkLst>
          <pc:docMk/>
          <pc:sldMk cId="2616068125" sldId="290"/>
        </pc:sldMkLst>
        <pc:spChg chg="add">
          <ac:chgData name="c.moeginger" userId="S::c.moeginger_hotmail.de#ext#@dwagfa.onmicrosoft.com::b8b39e91-d0a8-4e54-b4c5-f729a1f7a263" providerId="AD" clId="Web-{2230AE45-5394-45FD-99C1-CDC1629010C3}" dt="2023-11-23T08:19:25.579" v="143"/>
          <ac:spMkLst>
            <pc:docMk/>
            <pc:sldMk cId="2616068125" sldId="290"/>
            <ac:spMk id="4" creationId="{43133DAF-94BF-C811-123E-42515BE049B2}"/>
          </ac:spMkLst>
        </pc:spChg>
      </pc:sldChg>
      <pc:sldChg chg="addSp modSp">
        <pc:chgData name="c.moeginger" userId="S::c.moeginger_hotmail.de#ext#@dwagfa.onmicrosoft.com::b8b39e91-d0a8-4e54-b4c5-f729a1f7a263" providerId="AD" clId="Web-{2230AE45-5394-45FD-99C1-CDC1629010C3}" dt="2023-11-23T08:19:10.688" v="142" actId="20577"/>
        <pc:sldMkLst>
          <pc:docMk/>
          <pc:sldMk cId="2721114166" sldId="291"/>
        </pc:sldMkLst>
        <pc:spChg chg="add mod">
          <ac:chgData name="c.moeginger" userId="S::c.moeginger_hotmail.de#ext#@dwagfa.onmicrosoft.com::b8b39e91-d0a8-4e54-b4c5-f729a1f7a263" providerId="AD" clId="Web-{2230AE45-5394-45FD-99C1-CDC1629010C3}" dt="2023-11-23T08:19:10.688" v="142" actId="20577"/>
          <ac:spMkLst>
            <pc:docMk/>
            <pc:sldMk cId="2721114166" sldId="291"/>
            <ac:spMk id="4" creationId="{5D5E8BFD-55C4-E890-8E41-F9FADB245EF5}"/>
          </ac:spMkLst>
        </pc:spChg>
      </pc:sldChg>
      <pc:sldChg chg="addSp modSp">
        <pc:chgData name="c.moeginger" userId="S::c.moeginger_hotmail.de#ext#@dwagfa.onmicrosoft.com::b8b39e91-d0a8-4e54-b4c5-f729a1f7a263" providerId="AD" clId="Web-{2230AE45-5394-45FD-99C1-CDC1629010C3}" dt="2023-11-23T08:15:45.980" v="69"/>
        <pc:sldMkLst>
          <pc:docMk/>
          <pc:sldMk cId="2493825471" sldId="292"/>
        </pc:sldMkLst>
        <pc:spChg chg="add mod">
          <ac:chgData name="c.moeginger" userId="S::c.moeginger_hotmail.de#ext#@dwagfa.onmicrosoft.com::b8b39e91-d0a8-4e54-b4c5-f729a1f7a263" providerId="AD" clId="Web-{2230AE45-5394-45FD-99C1-CDC1629010C3}" dt="2023-11-23T08:15:45.980" v="69"/>
          <ac:spMkLst>
            <pc:docMk/>
            <pc:sldMk cId="2493825471" sldId="292"/>
            <ac:spMk id="3" creationId="{CD215101-9871-3389-C575-D5556A37D9F9}"/>
          </ac:spMkLst>
        </pc:spChg>
      </pc:sldChg>
      <pc:sldChg chg="addSp delSp modSp addCm delCm">
        <pc:chgData name="c.moeginger" userId="S::c.moeginger_hotmail.de#ext#@dwagfa.onmicrosoft.com::b8b39e91-d0a8-4e54-b4c5-f729a1f7a263" providerId="AD" clId="Web-{2230AE45-5394-45FD-99C1-CDC1629010C3}" dt="2023-11-23T08:14:15.213" v="30" actId="1076"/>
        <pc:sldMkLst>
          <pc:docMk/>
          <pc:sldMk cId="1034018342" sldId="294"/>
        </pc:sldMkLst>
        <pc:spChg chg="add mod">
          <ac:chgData name="c.moeginger" userId="S::c.moeginger_hotmail.de#ext#@dwagfa.onmicrosoft.com::b8b39e91-d0a8-4e54-b4c5-f729a1f7a263" providerId="AD" clId="Web-{2230AE45-5394-45FD-99C1-CDC1629010C3}" dt="2023-11-23T08:13:28.508" v="16" actId="20577"/>
          <ac:spMkLst>
            <pc:docMk/>
            <pc:sldMk cId="1034018342" sldId="294"/>
            <ac:spMk id="4" creationId="{D0915B02-921B-0BB2-7700-BF23C368A7E0}"/>
          </ac:spMkLst>
        </pc:spChg>
        <pc:spChg chg="add mod">
          <ac:chgData name="c.moeginger" userId="S::c.moeginger_hotmail.de#ext#@dwagfa.onmicrosoft.com::b8b39e91-d0a8-4e54-b4c5-f729a1f7a263" providerId="AD" clId="Web-{2230AE45-5394-45FD-99C1-CDC1629010C3}" dt="2023-11-23T08:14:15.213" v="30" actId="1076"/>
          <ac:spMkLst>
            <pc:docMk/>
            <pc:sldMk cId="1034018342" sldId="294"/>
            <ac:spMk id="9" creationId="{2B2F4B32-FE0E-7041-AA9B-7A733A1FEECB}"/>
          </ac:spMkLst>
        </pc:spChg>
        <pc:spChg chg="add del mod">
          <ac:chgData name="c.moeginger" userId="S::c.moeginger_hotmail.de#ext#@dwagfa.onmicrosoft.com::b8b39e91-d0a8-4e54-b4c5-f729a1f7a263" providerId="AD" clId="Web-{2230AE45-5394-45FD-99C1-CDC1629010C3}" dt="2023-11-23T08:13:51.462" v="22" actId="1076"/>
          <ac:spMkLst>
            <pc:docMk/>
            <pc:sldMk cId="1034018342" sldId="294"/>
            <ac:spMk id="172" creationId="{231AD283-709D-AEF7-D164-3B0F89F31AE0}"/>
          </ac:spMkLst>
        </pc:spChg>
        <pc:grpChg chg="mod">
          <ac:chgData name="c.moeginger" userId="S::c.moeginger_hotmail.de#ext#@dwagfa.onmicrosoft.com::b8b39e91-d0a8-4e54-b4c5-f729a1f7a263" providerId="AD" clId="Web-{2230AE45-5394-45FD-99C1-CDC1629010C3}" dt="2023-11-23T08:13:35.899" v="18" actId="1076"/>
          <ac:grpSpMkLst>
            <pc:docMk/>
            <pc:sldMk cId="1034018342" sldId="294"/>
            <ac:grpSpMk id="19" creationId="{E7A24EE2-C0C9-18A9-472E-7CEC079D4406}"/>
          </ac:grpSpMkLst>
        </pc:grpChg>
        <pc:cxnChg chg="mod">
          <ac:chgData name="c.moeginger" userId="S::c.moeginger_hotmail.de#ext#@dwagfa.onmicrosoft.com::b8b39e91-d0a8-4e54-b4c5-f729a1f7a263" providerId="AD" clId="Web-{2230AE45-5394-45FD-99C1-CDC1629010C3}" dt="2023-11-23T08:13:35.899" v="18" actId="1076"/>
          <ac:cxnSpMkLst>
            <pc:docMk/>
            <pc:sldMk cId="1034018342" sldId="294"/>
            <ac:cxnSpMk id="60" creationId="{7CAE14B1-3291-8CD6-1962-0A17FF042D23}"/>
          </ac:cxnSpMkLst>
        </pc:cxnChg>
        <pc:cxnChg chg="mod">
          <ac:chgData name="c.moeginger" userId="S::c.moeginger_hotmail.de#ext#@dwagfa.onmicrosoft.com::b8b39e91-d0a8-4e54-b4c5-f729a1f7a263" providerId="AD" clId="Web-{2230AE45-5394-45FD-99C1-CDC1629010C3}" dt="2023-11-23T08:13:35.899" v="18" actId="1076"/>
          <ac:cxnSpMkLst>
            <pc:docMk/>
            <pc:sldMk cId="1034018342" sldId="294"/>
            <ac:cxnSpMk id="166" creationId="{DF6C7F13-0016-0D39-A936-080670E6B21E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c.moeginger" userId="S::c.moeginger_hotmail.de#ext#@dwagfa.onmicrosoft.com::b8b39e91-d0a8-4e54-b4c5-f729a1f7a263" providerId="AD" clId="Web-{2230AE45-5394-45FD-99C1-CDC1629010C3}" dt="2023-11-23T08:12:53.664" v="1"/>
              <pc2:cmMkLst xmlns:pc2="http://schemas.microsoft.com/office/powerpoint/2019/9/main/command">
                <pc:docMk/>
                <pc:sldMk cId="1034018342" sldId="294"/>
                <pc2:cmMk id="{6BEF9104-3BAF-46C8-A5AD-225F7802EAB0}"/>
              </pc2:cmMkLst>
            </pc226:cmChg>
          </p:ext>
        </pc:extLst>
      </pc:sldChg>
      <pc:sldChg chg="addSp modSp">
        <pc:chgData name="c.moeginger" userId="S::c.moeginger_hotmail.de#ext#@dwagfa.onmicrosoft.com::b8b39e91-d0a8-4e54-b4c5-f729a1f7a263" providerId="AD" clId="Web-{2230AE45-5394-45FD-99C1-CDC1629010C3}" dt="2023-11-23T08:14:46.073" v="55" actId="1076"/>
        <pc:sldMkLst>
          <pc:docMk/>
          <pc:sldMk cId="434355870" sldId="295"/>
        </pc:sldMkLst>
        <pc:spChg chg="add mod">
          <ac:chgData name="c.moeginger" userId="S::c.moeginger_hotmail.de#ext#@dwagfa.onmicrosoft.com::b8b39e91-d0a8-4e54-b4c5-f729a1f7a263" providerId="AD" clId="Web-{2230AE45-5394-45FD-99C1-CDC1629010C3}" dt="2023-11-23T08:14:46.073" v="55" actId="1076"/>
          <ac:spMkLst>
            <pc:docMk/>
            <pc:sldMk cId="434355870" sldId="295"/>
            <ac:spMk id="29" creationId="{1230AB5C-1114-A8A5-9067-DC6FB3BBF5F5}"/>
          </ac:spMkLst>
        </pc:spChg>
      </pc:sldChg>
      <pc:sldChg chg="addSp modSp">
        <pc:chgData name="c.moeginger" userId="S::c.moeginger_hotmail.de#ext#@dwagfa.onmicrosoft.com::b8b39e91-d0a8-4e54-b4c5-f729a1f7a263" providerId="AD" clId="Web-{2230AE45-5394-45FD-99C1-CDC1629010C3}" dt="2023-11-23T08:22:24.474" v="204" actId="20577"/>
        <pc:sldMkLst>
          <pc:docMk/>
          <pc:sldMk cId="580977949" sldId="297"/>
        </pc:sldMkLst>
        <pc:spChg chg="add mod">
          <ac:chgData name="c.moeginger" userId="S::c.moeginger_hotmail.de#ext#@dwagfa.onmicrosoft.com::b8b39e91-d0a8-4e54-b4c5-f729a1f7a263" providerId="AD" clId="Web-{2230AE45-5394-45FD-99C1-CDC1629010C3}" dt="2023-11-23T08:22:24.474" v="204" actId="20577"/>
          <ac:spMkLst>
            <pc:docMk/>
            <pc:sldMk cId="580977949" sldId="297"/>
            <ac:spMk id="6" creationId="{45D2645E-DD86-1DE8-92A7-353F5DACD7A2}"/>
          </ac:spMkLst>
        </pc:spChg>
      </pc:sldChg>
      <pc:sldChg chg="addSp delSp modSp new">
        <pc:chgData name="c.moeginger" userId="S::c.moeginger_hotmail.de#ext#@dwagfa.onmicrosoft.com::b8b39e91-d0a8-4e54-b4c5-f729a1f7a263" providerId="AD" clId="Web-{2230AE45-5394-45FD-99C1-CDC1629010C3}" dt="2023-11-23T08:44:31.863" v="369" actId="1076"/>
        <pc:sldMkLst>
          <pc:docMk/>
          <pc:sldMk cId="743351263" sldId="300"/>
        </pc:sldMkLst>
        <pc:spChg chg="del">
          <ac:chgData name="c.moeginger" userId="S::c.moeginger_hotmail.de#ext#@dwagfa.onmicrosoft.com::b8b39e91-d0a8-4e54-b4c5-f729a1f7a263" providerId="AD" clId="Web-{2230AE45-5394-45FD-99C1-CDC1629010C3}" dt="2023-11-23T08:27:01.683" v="211"/>
          <ac:spMkLst>
            <pc:docMk/>
            <pc:sldMk cId="743351263" sldId="300"/>
            <ac:spMk id="2" creationId="{F69713C9-2E11-5549-6FC5-D76088C73B04}"/>
          </ac:spMkLst>
        </pc:spChg>
        <pc:spChg chg="mod">
          <ac:chgData name="c.moeginger" userId="S::c.moeginger_hotmail.de#ext#@dwagfa.onmicrosoft.com::b8b39e91-d0a8-4e54-b4c5-f729a1f7a263" providerId="AD" clId="Web-{2230AE45-5394-45FD-99C1-CDC1629010C3}" dt="2023-11-23T08:24:51.258" v="210"/>
          <ac:spMkLst>
            <pc:docMk/>
            <pc:sldMk cId="743351263" sldId="300"/>
            <ac:spMk id="3" creationId="{EA0091E8-3AEA-1052-65F5-59969B703578}"/>
          </ac:spMkLst>
        </pc:spChg>
        <pc:spChg chg="add mod">
          <ac:chgData name="c.moeginger" userId="S::c.moeginger_hotmail.de#ext#@dwagfa.onmicrosoft.com::b8b39e91-d0a8-4e54-b4c5-f729a1f7a263" providerId="AD" clId="Web-{2230AE45-5394-45FD-99C1-CDC1629010C3}" dt="2023-11-23T08:44:03.972" v="365" actId="20577"/>
          <ac:spMkLst>
            <pc:docMk/>
            <pc:sldMk cId="743351263" sldId="300"/>
            <ac:spMk id="7" creationId="{9B02DE33-DBA5-1696-338B-4CCAD5B602A3}"/>
          </ac:spMkLst>
        </pc:spChg>
        <pc:picChg chg="add del mod">
          <ac:chgData name="c.moeginger" userId="S::c.moeginger_hotmail.de#ext#@dwagfa.onmicrosoft.com::b8b39e91-d0a8-4e54-b4c5-f729a1f7a263" providerId="AD" clId="Web-{2230AE45-5394-45FD-99C1-CDC1629010C3}" dt="2023-11-23T08:38:03.167" v="343"/>
          <ac:picMkLst>
            <pc:docMk/>
            <pc:sldMk cId="743351263" sldId="300"/>
            <ac:picMk id="4" creationId="{17DE4202-5625-0A55-722C-96DCCA0BFAA2}"/>
          </ac:picMkLst>
        </pc:picChg>
        <pc:picChg chg="add del mod">
          <ac:chgData name="c.moeginger" userId="S::c.moeginger_hotmail.de#ext#@dwagfa.onmicrosoft.com::b8b39e91-d0a8-4e54-b4c5-f729a1f7a263" providerId="AD" clId="Web-{2230AE45-5394-45FD-99C1-CDC1629010C3}" dt="2023-11-23T08:38:04.776" v="344"/>
          <ac:picMkLst>
            <pc:docMk/>
            <pc:sldMk cId="743351263" sldId="300"/>
            <ac:picMk id="5" creationId="{F751E41E-8920-EAC5-60E4-264A06CF0B3A}"/>
          </ac:picMkLst>
        </pc:picChg>
        <pc:picChg chg="add del mod">
          <ac:chgData name="c.moeginger" userId="S::c.moeginger_hotmail.de#ext#@dwagfa.onmicrosoft.com::b8b39e91-d0a8-4e54-b4c5-f729a1f7a263" providerId="AD" clId="Web-{2230AE45-5394-45FD-99C1-CDC1629010C3}" dt="2023-11-23T08:38:06.511" v="345"/>
          <ac:picMkLst>
            <pc:docMk/>
            <pc:sldMk cId="743351263" sldId="300"/>
            <ac:picMk id="6" creationId="{7BCF6CE0-C8A5-DD13-07DC-2D0C57AFE097}"/>
          </ac:picMkLst>
        </pc:picChg>
        <pc:picChg chg="add mod">
          <ac:chgData name="c.moeginger" userId="S::c.moeginger_hotmail.de#ext#@dwagfa.onmicrosoft.com::b8b39e91-d0a8-4e54-b4c5-f729a1f7a263" providerId="AD" clId="Web-{2230AE45-5394-45FD-99C1-CDC1629010C3}" dt="2023-11-23T08:44:31.863" v="369" actId="1076"/>
          <ac:picMkLst>
            <pc:docMk/>
            <pc:sldMk cId="743351263" sldId="300"/>
            <ac:picMk id="9" creationId="{8029E1BB-EA99-FD62-311F-0D0D4A6BC7F6}"/>
          </ac:picMkLst>
        </pc:picChg>
      </pc:sldChg>
    </pc:docChg>
  </pc:docChgLst>
  <pc:docChgLst>
    <pc:chgData name="c.moeginger" userId="S::c.moeginger_hotmail.de#ext#@dwagfa.onmicrosoft.com::b8b39e91-d0a8-4e54-b4c5-f729a1f7a263" providerId="AD" clId="Web-{634FAB23-E7B9-4A1E-949D-B0E76A22655C}"/>
    <pc:docChg chg="modSld">
      <pc:chgData name="c.moeginger" userId="S::c.moeginger_hotmail.de#ext#@dwagfa.onmicrosoft.com::b8b39e91-d0a8-4e54-b4c5-f729a1f7a263" providerId="AD" clId="Web-{634FAB23-E7B9-4A1E-949D-B0E76A22655C}" dt="2024-01-09T11:23:23.262" v="13"/>
      <pc:docMkLst>
        <pc:docMk/>
      </pc:docMkLst>
      <pc:sldChg chg="modSp">
        <pc:chgData name="c.moeginger" userId="S::c.moeginger_hotmail.de#ext#@dwagfa.onmicrosoft.com::b8b39e91-d0a8-4e54-b4c5-f729a1f7a263" providerId="AD" clId="Web-{634FAB23-E7B9-4A1E-949D-B0E76A22655C}" dt="2024-01-09T11:13:54.855" v="6" actId="20577"/>
        <pc:sldMkLst>
          <pc:docMk/>
          <pc:sldMk cId="2721114166" sldId="291"/>
        </pc:sldMkLst>
        <pc:spChg chg="mod">
          <ac:chgData name="c.moeginger" userId="S::c.moeginger_hotmail.de#ext#@dwagfa.onmicrosoft.com::b8b39e91-d0a8-4e54-b4c5-f729a1f7a263" providerId="AD" clId="Web-{634FAB23-E7B9-4A1E-949D-B0E76A22655C}" dt="2024-01-09T11:13:54.855" v="6" actId="20577"/>
          <ac:spMkLst>
            <pc:docMk/>
            <pc:sldMk cId="2721114166" sldId="291"/>
            <ac:spMk id="19" creationId="{6D2F786D-FC7A-79F3-07D4-1F51806257D1}"/>
          </ac:spMkLst>
        </pc:spChg>
      </pc:sldChg>
      <pc:sldChg chg="modSp">
        <pc:chgData name="c.moeginger" userId="S::c.moeginger_hotmail.de#ext#@dwagfa.onmicrosoft.com::b8b39e91-d0a8-4e54-b4c5-f729a1f7a263" providerId="AD" clId="Web-{634FAB23-E7B9-4A1E-949D-B0E76A22655C}" dt="2024-01-09T11:16:51.798" v="7" actId="20577"/>
        <pc:sldMkLst>
          <pc:docMk/>
          <pc:sldMk cId="2493825471" sldId="292"/>
        </pc:sldMkLst>
        <pc:spChg chg="mod">
          <ac:chgData name="c.moeginger" userId="S::c.moeginger_hotmail.de#ext#@dwagfa.onmicrosoft.com::b8b39e91-d0a8-4e54-b4c5-f729a1f7a263" providerId="AD" clId="Web-{634FAB23-E7B9-4A1E-949D-B0E76A22655C}" dt="2024-01-09T11:16:51.798" v="7" actId="20577"/>
          <ac:spMkLst>
            <pc:docMk/>
            <pc:sldMk cId="2493825471" sldId="292"/>
            <ac:spMk id="45" creationId="{1D6D9B42-FB47-1217-7FE7-6A0771E7A374}"/>
          </ac:spMkLst>
        </pc:spChg>
      </pc:sldChg>
      <pc:sldChg chg="modSp">
        <pc:chgData name="c.moeginger" userId="S::c.moeginger_hotmail.de#ext#@dwagfa.onmicrosoft.com::b8b39e91-d0a8-4e54-b4c5-f729a1f7a263" providerId="AD" clId="Web-{634FAB23-E7B9-4A1E-949D-B0E76A22655C}" dt="2024-01-09T11:20:42.148" v="10" actId="1076"/>
        <pc:sldMkLst>
          <pc:docMk/>
          <pc:sldMk cId="1034018342" sldId="294"/>
        </pc:sldMkLst>
        <pc:spChg chg="mod">
          <ac:chgData name="c.moeginger" userId="S::c.moeginger_hotmail.de#ext#@dwagfa.onmicrosoft.com::b8b39e91-d0a8-4e54-b4c5-f729a1f7a263" providerId="AD" clId="Web-{634FAB23-E7B9-4A1E-949D-B0E76A22655C}" dt="2024-01-09T11:20:42.148" v="10" actId="1076"/>
          <ac:spMkLst>
            <pc:docMk/>
            <pc:sldMk cId="1034018342" sldId="294"/>
            <ac:spMk id="2" creationId="{3FA84EEA-BB6C-2A6A-6C47-2305B0654B66}"/>
          </ac:spMkLst>
        </pc:spChg>
        <pc:cxnChg chg="mod">
          <ac:chgData name="c.moeginger" userId="S::c.moeginger_hotmail.de#ext#@dwagfa.onmicrosoft.com::b8b39e91-d0a8-4e54-b4c5-f729a1f7a263" providerId="AD" clId="Web-{634FAB23-E7B9-4A1E-949D-B0E76A22655C}" dt="2024-01-09T11:20:21.663" v="9" actId="1076"/>
          <ac:cxnSpMkLst>
            <pc:docMk/>
            <pc:sldMk cId="1034018342" sldId="294"/>
            <ac:cxnSpMk id="163" creationId="{8E5E20D9-E18F-A24F-D4C1-DCEECBB9620B}"/>
          </ac:cxnSpMkLst>
        </pc:cxnChg>
      </pc:sldChg>
      <pc:sldChg chg="delSp">
        <pc:chgData name="c.moeginger" userId="S::c.moeginger_hotmail.de#ext#@dwagfa.onmicrosoft.com::b8b39e91-d0a8-4e54-b4c5-f729a1f7a263" providerId="AD" clId="Web-{634FAB23-E7B9-4A1E-949D-B0E76A22655C}" dt="2024-01-09T11:23:23.262" v="13"/>
        <pc:sldMkLst>
          <pc:docMk/>
          <pc:sldMk cId="3344067056" sldId="295"/>
        </pc:sldMkLst>
        <pc:spChg chg="del">
          <ac:chgData name="c.moeginger" userId="S::c.moeginger_hotmail.de#ext#@dwagfa.onmicrosoft.com::b8b39e91-d0a8-4e54-b4c5-f729a1f7a263" providerId="AD" clId="Web-{634FAB23-E7B9-4A1E-949D-B0E76A22655C}" dt="2024-01-09T11:23:23.262" v="13"/>
          <ac:spMkLst>
            <pc:docMk/>
            <pc:sldMk cId="3344067056" sldId="295"/>
            <ac:spMk id="21" creationId="{51BE597D-E213-3024-E904-8DBC92C8732D}"/>
          </ac:spMkLst>
        </pc:spChg>
        <pc:grpChg chg="topLvl">
          <ac:chgData name="c.moeginger" userId="S::c.moeginger_hotmail.de#ext#@dwagfa.onmicrosoft.com::b8b39e91-d0a8-4e54-b4c5-f729a1f7a263" providerId="AD" clId="Web-{634FAB23-E7B9-4A1E-949D-B0E76A22655C}" dt="2024-01-09T11:23:07.714" v="11"/>
          <ac:grpSpMkLst>
            <pc:docMk/>
            <pc:sldMk cId="3344067056" sldId="295"/>
            <ac:grpSpMk id="10" creationId="{FE42C87D-E4C7-A999-167C-6C92C5B82450}"/>
          </ac:grpSpMkLst>
        </pc:grpChg>
        <pc:grpChg chg="topLvl">
          <ac:chgData name="c.moeginger" userId="S::c.moeginger_hotmail.de#ext#@dwagfa.onmicrosoft.com::b8b39e91-d0a8-4e54-b4c5-f729a1f7a263" providerId="AD" clId="Web-{634FAB23-E7B9-4A1E-949D-B0E76A22655C}" dt="2024-01-09T11:23:07.714" v="11"/>
          <ac:grpSpMkLst>
            <pc:docMk/>
            <pc:sldMk cId="3344067056" sldId="295"/>
            <ac:grpSpMk id="12" creationId="{6DF40614-E219-A8D4-0B07-965191BAC05A}"/>
          </ac:grpSpMkLst>
        </pc:grpChg>
        <pc:grpChg chg="del topLvl">
          <ac:chgData name="c.moeginger" userId="S::c.moeginger_hotmail.de#ext#@dwagfa.onmicrosoft.com::b8b39e91-d0a8-4e54-b4c5-f729a1f7a263" providerId="AD" clId="Web-{634FAB23-E7B9-4A1E-949D-B0E76A22655C}" dt="2024-01-09T11:23:13.199" v="12"/>
          <ac:grpSpMkLst>
            <pc:docMk/>
            <pc:sldMk cId="3344067056" sldId="295"/>
            <ac:grpSpMk id="13" creationId="{A62BA59C-178C-1DF3-0C28-56F6525987BE}"/>
          </ac:grpSpMkLst>
        </pc:grpChg>
        <pc:grpChg chg="topLvl">
          <ac:chgData name="c.moeginger" userId="S::c.moeginger_hotmail.de#ext#@dwagfa.onmicrosoft.com::b8b39e91-d0a8-4e54-b4c5-f729a1f7a263" providerId="AD" clId="Web-{634FAB23-E7B9-4A1E-949D-B0E76A22655C}" dt="2024-01-09T11:23:07.714" v="11"/>
          <ac:grpSpMkLst>
            <pc:docMk/>
            <pc:sldMk cId="3344067056" sldId="295"/>
            <ac:grpSpMk id="15" creationId="{8E1EC954-D073-7156-1B0C-D6A5227EE77C}"/>
          </ac:grpSpMkLst>
        </pc:grpChg>
        <pc:grpChg chg="del">
          <ac:chgData name="c.moeginger" userId="S::c.moeginger_hotmail.de#ext#@dwagfa.onmicrosoft.com::b8b39e91-d0a8-4e54-b4c5-f729a1f7a263" providerId="AD" clId="Web-{634FAB23-E7B9-4A1E-949D-B0E76A22655C}" dt="2024-01-09T11:23:07.714" v="11"/>
          <ac:grpSpMkLst>
            <pc:docMk/>
            <pc:sldMk cId="3344067056" sldId="295"/>
            <ac:grpSpMk id="22" creationId="{5082C2C9-EA1A-BC7F-A582-AC2A28D33F0E}"/>
          </ac:grpSpMkLst>
        </pc:grpChg>
      </pc:sldChg>
    </pc:docChg>
  </pc:docChgLst>
  <pc:docChgLst>
    <pc:chgData name="jeannette.boecker" userId="S::jeannette.boecker_gmx.de#ext#@dwagfa.onmicrosoft.com::d7dc051a-deda-45e4-a445-ab17d3fd127c" providerId="AD" clId="Web-{5F718D43-3951-401A-B030-8D5D4FC4FD7C}"/>
    <pc:docChg chg="modSld">
      <pc:chgData name="jeannette.boecker" userId="S::jeannette.boecker_gmx.de#ext#@dwagfa.onmicrosoft.com::d7dc051a-deda-45e4-a445-ab17d3fd127c" providerId="AD" clId="Web-{5F718D43-3951-401A-B030-8D5D4FC4FD7C}" dt="2024-02-20T20:56:05.072" v="1" actId="20577"/>
      <pc:docMkLst>
        <pc:docMk/>
      </pc:docMkLst>
      <pc:sldChg chg="modSp">
        <pc:chgData name="jeannette.boecker" userId="S::jeannette.boecker_gmx.de#ext#@dwagfa.onmicrosoft.com::d7dc051a-deda-45e4-a445-ab17d3fd127c" providerId="AD" clId="Web-{5F718D43-3951-401A-B030-8D5D4FC4FD7C}" dt="2024-02-20T20:55:56.354" v="0" actId="20577"/>
        <pc:sldMkLst>
          <pc:docMk/>
          <pc:sldMk cId="2117142274" sldId="296"/>
        </pc:sldMkLst>
        <pc:spChg chg="mod">
          <ac:chgData name="jeannette.boecker" userId="S::jeannette.boecker_gmx.de#ext#@dwagfa.onmicrosoft.com::d7dc051a-deda-45e4-a445-ab17d3fd127c" providerId="AD" clId="Web-{5F718D43-3951-401A-B030-8D5D4FC4FD7C}" dt="2024-02-20T20:55:56.354" v="0" actId="20577"/>
          <ac:spMkLst>
            <pc:docMk/>
            <pc:sldMk cId="2117142274" sldId="296"/>
            <ac:spMk id="38" creationId="{00000000-0000-0000-0000-000000000000}"/>
          </ac:spMkLst>
        </pc:spChg>
      </pc:sldChg>
      <pc:sldChg chg="modSp">
        <pc:chgData name="jeannette.boecker" userId="S::jeannette.boecker_gmx.de#ext#@dwagfa.onmicrosoft.com::d7dc051a-deda-45e4-a445-ab17d3fd127c" providerId="AD" clId="Web-{5F718D43-3951-401A-B030-8D5D4FC4FD7C}" dt="2024-02-20T20:56:05.072" v="1" actId="20577"/>
        <pc:sldMkLst>
          <pc:docMk/>
          <pc:sldMk cId="1434208265" sldId="301"/>
        </pc:sldMkLst>
        <pc:spChg chg="mod">
          <ac:chgData name="jeannette.boecker" userId="S::jeannette.boecker_gmx.de#ext#@dwagfa.onmicrosoft.com::d7dc051a-deda-45e4-a445-ab17d3fd127c" providerId="AD" clId="Web-{5F718D43-3951-401A-B030-8D5D4FC4FD7C}" dt="2024-02-20T20:56:05.072" v="1" actId="20577"/>
          <ac:spMkLst>
            <pc:docMk/>
            <pc:sldMk cId="1434208265" sldId="301"/>
            <ac:spMk id="38" creationId="{00000000-0000-0000-0000-000000000000}"/>
          </ac:spMkLst>
        </pc:spChg>
      </pc:sldChg>
    </pc:docChg>
  </pc:docChgLst>
  <pc:docChgLst>
    <pc:chgData name="c.moeginger" userId="S::c.moeginger_hotmail.de#ext#@dwagfa.onmicrosoft.com::b8b39e91-d0a8-4e54-b4c5-f729a1f7a263" providerId="AD" clId="Web-{28079C6C-FC65-41AA-936E-D414DB63BA8F}"/>
    <pc:docChg chg="modSld">
      <pc:chgData name="c.moeginger" userId="S::c.moeginger_hotmail.de#ext#@dwagfa.onmicrosoft.com::b8b39e91-d0a8-4e54-b4c5-f729a1f7a263" providerId="AD" clId="Web-{28079C6C-FC65-41AA-936E-D414DB63BA8F}" dt="2024-01-09T11:01:17.145" v="2" actId="1076"/>
      <pc:docMkLst>
        <pc:docMk/>
      </pc:docMkLst>
      <pc:sldChg chg="modSp">
        <pc:chgData name="c.moeginger" userId="S::c.moeginger_hotmail.de#ext#@dwagfa.onmicrosoft.com::b8b39e91-d0a8-4e54-b4c5-f729a1f7a263" providerId="AD" clId="Web-{28079C6C-FC65-41AA-936E-D414DB63BA8F}" dt="2024-01-09T11:01:17.145" v="2" actId="1076"/>
        <pc:sldMkLst>
          <pc:docMk/>
          <pc:sldMk cId="2721114166" sldId="291"/>
        </pc:sldMkLst>
        <pc:spChg chg="mod">
          <ac:chgData name="c.moeginger" userId="S::c.moeginger_hotmail.de#ext#@dwagfa.onmicrosoft.com::b8b39e91-d0a8-4e54-b4c5-f729a1f7a263" providerId="AD" clId="Web-{28079C6C-FC65-41AA-936E-D414DB63BA8F}" dt="2024-01-09T11:01:17.145" v="2" actId="1076"/>
          <ac:spMkLst>
            <pc:docMk/>
            <pc:sldMk cId="2721114166" sldId="291"/>
            <ac:spMk id="35" creationId="{373F584A-D141-38DB-DF83-B1258F1F6C14}"/>
          </ac:spMkLst>
        </pc:spChg>
      </pc:sldChg>
    </pc:docChg>
  </pc:docChgLst>
  <pc:docChgLst>
    <pc:chgData name="c.moeginger" userId="S::c.moeginger_hotmail.de#ext#@dwagfa.onmicrosoft.com::b8b39e91-d0a8-4e54-b4c5-f729a1f7a263" providerId="AD" clId="Web-{CE5BB70E-478F-4C56-BA53-D0F95EAFA377}"/>
    <pc:docChg chg="modSld">
      <pc:chgData name="c.moeginger" userId="S::c.moeginger_hotmail.de#ext#@dwagfa.onmicrosoft.com::b8b39e91-d0a8-4e54-b4c5-f729a1f7a263" providerId="AD" clId="Web-{CE5BB70E-478F-4C56-BA53-D0F95EAFA377}" dt="2023-12-01T08:26:00.384" v="79" actId="20577"/>
      <pc:docMkLst>
        <pc:docMk/>
      </pc:docMkLst>
      <pc:sldChg chg="addSp delSp modSp">
        <pc:chgData name="c.moeginger" userId="S::c.moeginger_hotmail.de#ext#@dwagfa.onmicrosoft.com::b8b39e91-d0a8-4e54-b4c5-f729a1f7a263" providerId="AD" clId="Web-{CE5BB70E-478F-4C56-BA53-D0F95EAFA377}" dt="2023-12-01T08:26:00.384" v="79" actId="20577"/>
        <pc:sldMkLst>
          <pc:docMk/>
          <pc:sldMk cId="2721114166" sldId="291"/>
        </pc:sldMkLst>
        <pc:spChg chg="mod">
          <ac:chgData name="c.moeginger" userId="S::c.moeginger_hotmail.de#ext#@dwagfa.onmicrosoft.com::b8b39e91-d0a8-4e54-b4c5-f729a1f7a263" providerId="AD" clId="Web-{CE5BB70E-478F-4C56-BA53-D0F95EAFA377}" dt="2023-12-01T08:26:00.384" v="79" actId="20577"/>
          <ac:spMkLst>
            <pc:docMk/>
            <pc:sldMk cId="2721114166" sldId="291"/>
            <ac:spMk id="4" creationId="{5D5E8BFD-55C4-E890-8E41-F9FADB245EF5}"/>
          </ac:spMkLst>
        </pc:spChg>
        <pc:spChg chg="mod">
          <ac:chgData name="c.moeginger" userId="S::c.moeginger_hotmail.de#ext#@dwagfa.onmicrosoft.com::b8b39e91-d0a8-4e54-b4c5-f729a1f7a263" providerId="AD" clId="Web-{CE5BB70E-478F-4C56-BA53-D0F95EAFA377}" dt="2023-12-01T08:25:37.649" v="73" actId="1076"/>
          <ac:spMkLst>
            <pc:docMk/>
            <pc:sldMk cId="2721114166" sldId="291"/>
            <ac:spMk id="13" creationId="{7873AADC-FD4C-D006-1122-ECE3324CE2E6}"/>
          </ac:spMkLst>
        </pc:spChg>
        <pc:spChg chg="add">
          <ac:chgData name="c.moeginger" userId="S::c.moeginger_hotmail.de#ext#@dwagfa.onmicrosoft.com::b8b39e91-d0a8-4e54-b4c5-f729a1f7a263" providerId="AD" clId="Web-{CE5BB70E-478F-4C56-BA53-D0F95EAFA377}" dt="2023-12-01T08:24:57.226" v="68"/>
          <ac:spMkLst>
            <pc:docMk/>
            <pc:sldMk cId="2721114166" sldId="291"/>
            <ac:spMk id="29" creationId="{B47A050D-1BD0-0700-E278-BE77A114D4E6}"/>
          </ac:spMkLst>
        </pc:spChg>
        <pc:grpChg chg="add mod">
          <ac:chgData name="c.moeginger" userId="S::c.moeginger_hotmail.de#ext#@dwagfa.onmicrosoft.com::b8b39e91-d0a8-4e54-b4c5-f729a1f7a263" providerId="AD" clId="Web-{CE5BB70E-478F-4C56-BA53-D0F95EAFA377}" dt="2023-12-01T08:25:05.101" v="69" actId="1076"/>
          <ac:grpSpMkLst>
            <pc:docMk/>
            <pc:sldMk cId="2721114166" sldId="291"/>
            <ac:grpSpMk id="15" creationId="{85AAE41D-0FD9-A490-5B1F-E322D94F60EE}"/>
          </ac:grpSpMkLst>
        </pc:grpChg>
        <pc:picChg chg="del">
          <ac:chgData name="c.moeginger" userId="S::c.moeginger_hotmail.de#ext#@dwagfa.onmicrosoft.com::b8b39e91-d0a8-4e54-b4c5-f729a1f7a263" providerId="AD" clId="Web-{CE5BB70E-478F-4C56-BA53-D0F95EAFA377}" dt="2023-12-01T08:24:19.256" v="67"/>
          <ac:picMkLst>
            <pc:docMk/>
            <pc:sldMk cId="2721114166" sldId="291"/>
            <ac:picMk id="14" creationId="{FB840EAB-C854-798F-449E-35818E2D5486}"/>
          </ac:picMkLst>
        </pc:picChg>
        <pc:picChg chg="add">
          <ac:chgData name="c.moeginger" userId="S::c.moeginger_hotmail.de#ext#@dwagfa.onmicrosoft.com::b8b39e91-d0a8-4e54-b4c5-f729a1f7a263" providerId="AD" clId="Web-{CE5BB70E-478F-4C56-BA53-D0F95EAFA377}" dt="2023-12-01T08:24:57.226" v="68"/>
          <ac:picMkLst>
            <pc:docMk/>
            <pc:sldMk cId="2721114166" sldId="291"/>
            <ac:picMk id="32" creationId="{0D8E7BFD-4B09-37C2-5791-34A8DDA4A298}"/>
          </ac:picMkLst>
        </pc:picChg>
      </pc:sldChg>
      <pc:sldChg chg="addSp delSp modSp">
        <pc:chgData name="c.moeginger" userId="S::c.moeginger_hotmail.de#ext#@dwagfa.onmicrosoft.com::b8b39e91-d0a8-4e54-b4c5-f729a1f7a263" providerId="AD" clId="Web-{CE5BB70E-478F-4C56-BA53-D0F95EAFA377}" dt="2023-12-01T08:18:48.372" v="66" actId="1076"/>
        <pc:sldMkLst>
          <pc:docMk/>
          <pc:sldMk cId="434355870" sldId="295"/>
        </pc:sldMkLst>
        <pc:spChg chg="del">
          <ac:chgData name="c.moeginger" userId="S::c.moeginger_hotmail.de#ext#@dwagfa.onmicrosoft.com::b8b39e91-d0a8-4e54-b4c5-f729a1f7a263" providerId="AD" clId="Web-{CE5BB70E-478F-4C56-BA53-D0F95EAFA377}" dt="2023-12-01T08:15:35.570" v="4"/>
          <ac:spMkLst>
            <pc:docMk/>
            <pc:sldMk cId="434355870" sldId="295"/>
            <ac:spMk id="14" creationId="{7A876FD1-E3FA-1344-86D3-E0C4007C9622}"/>
          </ac:spMkLst>
        </pc:spChg>
        <pc:spChg chg="del">
          <ac:chgData name="c.moeginger" userId="S::c.moeginger_hotmail.de#ext#@dwagfa.onmicrosoft.com::b8b39e91-d0a8-4e54-b4c5-f729a1f7a263" providerId="AD" clId="Web-{CE5BB70E-478F-4C56-BA53-D0F95EAFA377}" dt="2023-12-01T08:15:32.491" v="3"/>
          <ac:spMkLst>
            <pc:docMk/>
            <pc:sldMk cId="434355870" sldId="295"/>
            <ac:spMk id="21" creationId="{2A2369BC-31A0-B7CE-ADD0-066B854B5F6D}"/>
          </ac:spMkLst>
        </pc:spChg>
        <pc:spChg chg="mod topLvl">
          <ac:chgData name="c.moeginger" userId="S::c.moeginger_hotmail.de#ext#@dwagfa.onmicrosoft.com::b8b39e91-d0a8-4e54-b4c5-f729a1f7a263" providerId="AD" clId="Web-{CE5BB70E-478F-4C56-BA53-D0F95EAFA377}" dt="2023-12-01T08:16:47.900" v="25" actId="1076"/>
          <ac:spMkLst>
            <pc:docMk/>
            <pc:sldMk cId="434355870" sldId="295"/>
            <ac:spMk id="24" creationId="{DBDA1923-302D-6775-B0AC-180D580D0D25}"/>
          </ac:spMkLst>
        </pc:spChg>
        <pc:spChg chg="add mod ord">
          <ac:chgData name="c.moeginger" userId="S::c.moeginger_hotmail.de#ext#@dwagfa.onmicrosoft.com::b8b39e91-d0a8-4e54-b4c5-f729a1f7a263" providerId="AD" clId="Web-{CE5BB70E-478F-4C56-BA53-D0F95EAFA377}" dt="2023-12-01T08:17:45.229" v="40" actId="1076"/>
          <ac:spMkLst>
            <pc:docMk/>
            <pc:sldMk cId="434355870" sldId="295"/>
            <ac:spMk id="26" creationId="{5D33FEE2-DCE2-107F-D00D-544B08180EF0}"/>
          </ac:spMkLst>
        </pc:spChg>
        <pc:spChg chg="add mod">
          <ac:chgData name="c.moeginger" userId="S::c.moeginger_hotmail.de#ext#@dwagfa.onmicrosoft.com::b8b39e91-d0a8-4e54-b4c5-f729a1f7a263" providerId="AD" clId="Web-{CE5BB70E-478F-4C56-BA53-D0F95EAFA377}" dt="2023-12-01T08:18:48.372" v="66" actId="1076"/>
          <ac:spMkLst>
            <pc:docMk/>
            <pc:sldMk cId="434355870" sldId="295"/>
            <ac:spMk id="30" creationId="{F2560A0E-E3E6-8A16-F74B-43F3BE859E56}"/>
          </ac:spMkLst>
        </pc:spChg>
        <pc:spChg chg="del topLvl">
          <ac:chgData name="c.moeginger" userId="S::c.moeginger_hotmail.de#ext#@dwagfa.onmicrosoft.com::b8b39e91-d0a8-4e54-b4c5-f729a1f7a263" providerId="AD" clId="Web-{CE5BB70E-478F-4C56-BA53-D0F95EAFA377}" dt="2023-12-01T08:16:33.431" v="23"/>
          <ac:spMkLst>
            <pc:docMk/>
            <pc:sldMk cId="434355870" sldId="295"/>
            <ac:spMk id="2064" creationId="{20D4BC3A-3AB1-5E28-B655-F46402476D8E}"/>
          </ac:spMkLst>
        </pc:spChg>
        <pc:spChg chg="del">
          <ac:chgData name="c.moeginger" userId="S::c.moeginger_hotmail.de#ext#@dwagfa.onmicrosoft.com::b8b39e91-d0a8-4e54-b4c5-f729a1f7a263" providerId="AD" clId="Web-{CE5BB70E-478F-4C56-BA53-D0F95EAFA377}" dt="2023-12-01T08:15:29.273" v="1"/>
          <ac:spMkLst>
            <pc:docMk/>
            <pc:sldMk cId="434355870" sldId="295"/>
            <ac:spMk id="2065" creationId="{8D3278B0-7F44-B5D3-59DA-080C7F26BBC3}"/>
          </ac:spMkLst>
        </pc:spChg>
        <pc:spChg chg="mod topLvl">
          <ac:chgData name="c.moeginger" userId="S::c.moeginger_hotmail.de#ext#@dwagfa.onmicrosoft.com::b8b39e91-d0a8-4e54-b4c5-f729a1f7a263" providerId="AD" clId="Web-{CE5BB70E-478F-4C56-BA53-D0F95EAFA377}" dt="2023-12-01T08:16:47.868" v="24" actId="1076"/>
          <ac:spMkLst>
            <pc:docMk/>
            <pc:sldMk cId="434355870" sldId="295"/>
            <ac:spMk id="2067" creationId="{A24B021A-01B9-0AB8-8D3E-1BF525AE2820}"/>
          </ac:spMkLst>
        </pc:spChg>
        <pc:spChg chg="del">
          <ac:chgData name="c.moeginger" userId="S::c.moeginger_hotmail.de#ext#@dwagfa.onmicrosoft.com::b8b39e91-d0a8-4e54-b4c5-f729a1f7a263" providerId="AD" clId="Web-{CE5BB70E-478F-4C56-BA53-D0F95EAFA377}" dt="2023-12-01T08:15:30.523" v="2"/>
          <ac:spMkLst>
            <pc:docMk/>
            <pc:sldMk cId="434355870" sldId="295"/>
            <ac:spMk id="2068" creationId="{6506D5A7-E6F8-0399-CF09-8932E7A6A12F}"/>
          </ac:spMkLst>
        </pc:spChg>
        <pc:grpChg chg="mod topLvl">
          <ac:chgData name="c.moeginger" userId="S::c.moeginger_hotmail.de#ext#@dwagfa.onmicrosoft.com::b8b39e91-d0a8-4e54-b4c5-f729a1f7a263" providerId="AD" clId="Web-{CE5BB70E-478F-4C56-BA53-D0F95EAFA377}" dt="2023-12-01T08:16:47.947" v="27" actId="1076"/>
          <ac:grpSpMkLst>
            <pc:docMk/>
            <pc:sldMk cId="434355870" sldId="295"/>
            <ac:grpSpMk id="2" creationId="{2497FE97-BC33-EDEE-EC14-3C1584409D74}"/>
          </ac:grpSpMkLst>
        </pc:grpChg>
        <pc:grpChg chg="del topLvl">
          <ac:chgData name="c.moeginger" userId="S::c.moeginger_hotmail.de#ext#@dwagfa.onmicrosoft.com::b8b39e91-d0a8-4e54-b4c5-f729a1f7a263" providerId="AD" clId="Web-{CE5BB70E-478F-4C56-BA53-D0F95EAFA377}" dt="2023-12-01T08:16:14.399" v="7"/>
          <ac:grpSpMkLst>
            <pc:docMk/>
            <pc:sldMk cId="434355870" sldId="295"/>
            <ac:grpSpMk id="4" creationId="{60B91FDD-63C8-315F-AA03-932823C920C1}"/>
          </ac:grpSpMkLst>
        </pc:grpChg>
        <pc:grpChg chg="del">
          <ac:chgData name="c.moeginger" userId="S::c.moeginger_hotmail.de#ext#@dwagfa.onmicrosoft.com::b8b39e91-d0a8-4e54-b4c5-f729a1f7a263" providerId="AD" clId="Web-{CE5BB70E-478F-4C56-BA53-D0F95EAFA377}" dt="2023-12-01T08:15:30.523" v="2"/>
          <ac:grpSpMkLst>
            <pc:docMk/>
            <pc:sldMk cId="434355870" sldId="295"/>
            <ac:grpSpMk id="9" creationId="{AEE59A08-8D11-F5D2-AAFE-6AB26EDC5210}"/>
          </ac:grpSpMkLst>
        </pc:grpChg>
        <pc:grpChg chg="mod topLvl">
          <ac:chgData name="c.moeginger" userId="S::c.moeginger_hotmail.de#ext#@dwagfa.onmicrosoft.com::b8b39e91-d0a8-4e54-b4c5-f729a1f7a263" providerId="AD" clId="Web-{CE5BB70E-478F-4C56-BA53-D0F95EAFA377}" dt="2023-12-01T08:16:47.931" v="26" actId="1076"/>
          <ac:grpSpMkLst>
            <pc:docMk/>
            <pc:sldMk cId="434355870" sldId="295"/>
            <ac:grpSpMk id="19" creationId="{3C514EEC-BACB-3A74-1112-4370B490CD2A}"/>
          </ac:grpSpMkLst>
        </pc:grpChg>
        <pc:grpChg chg="topLvl">
          <ac:chgData name="c.moeginger" userId="S::c.moeginger_hotmail.de#ext#@dwagfa.onmicrosoft.com::b8b39e91-d0a8-4e54-b4c5-f729a1f7a263" providerId="AD" clId="Web-{CE5BB70E-478F-4C56-BA53-D0F95EAFA377}" dt="2023-12-01T08:15:52.633" v="5"/>
          <ac:grpSpMkLst>
            <pc:docMk/>
            <pc:sldMk cId="434355870" sldId="295"/>
            <ac:grpSpMk id="22" creationId="{5082C2C9-EA1A-BC7F-A582-AC2A28D33F0E}"/>
          </ac:grpSpMkLst>
        </pc:grpChg>
        <pc:grpChg chg="del topLvl">
          <ac:chgData name="c.moeginger" userId="S::c.moeginger_hotmail.de#ext#@dwagfa.onmicrosoft.com::b8b39e91-d0a8-4e54-b4c5-f729a1f7a263" providerId="AD" clId="Web-{CE5BB70E-478F-4C56-BA53-D0F95EAFA377}" dt="2023-12-01T08:16:01.742" v="6"/>
          <ac:grpSpMkLst>
            <pc:docMk/>
            <pc:sldMk cId="434355870" sldId="295"/>
            <ac:grpSpMk id="25" creationId="{7BF1964E-FFC6-C931-581F-36DD19D3053A}"/>
          </ac:grpSpMkLst>
        </pc:grpChg>
        <pc:grpChg chg="del">
          <ac:chgData name="c.moeginger" userId="S::c.moeginger_hotmail.de#ext#@dwagfa.onmicrosoft.com::b8b39e91-d0a8-4e54-b4c5-f729a1f7a263" providerId="AD" clId="Web-{CE5BB70E-478F-4C56-BA53-D0F95EAFA377}" dt="2023-12-01T08:15:52.633" v="5"/>
          <ac:grpSpMkLst>
            <pc:docMk/>
            <pc:sldMk cId="434355870" sldId="295"/>
            <ac:grpSpMk id="28" creationId="{CF820275-B550-3FE4-DE36-35C4B7E28D5E}"/>
          </ac:grpSpMkLst>
        </pc:grpChg>
        <pc:grpChg chg="del">
          <ac:chgData name="c.moeginger" userId="S::c.moeginger_hotmail.de#ext#@dwagfa.onmicrosoft.com::b8b39e91-d0a8-4e54-b4c5-f729a1f7a263" providerId="AD" clId="Web-{CE5BB70E-478F-4C56-BA53-D0F95EAFA377}" dt="2023-12-01T08:15:27.679" v="0"/>
          <ac:grpSpMkLst>
            <pc:docMk/>
            <pc:sldMk cId="434355870" sldId="295"/>
            <ac:grpSpMk id="1024" creationId="{1FCE808A-D094-3D28-951C-06E6FB7EB6CF}"/>
          </ac:grpSpMkLst>
        </pc:grpChg>
        <pc:grpChg chg="del topLvl">
          <ac:chgData name="c.moeginger" userId="S::c.moeginger_hotmail.de#ext#@dwagfa.onmicrosoft.com::b8b39e91-d0a8-4e54-b4c5-f729a1f7a263" providerId="AD" clId="Web-{CE5BB70E-478F-4C56-BA53-D0F95EAFA377}" dt="2023-12-01T08:16:33.431" v="23"/>
          <ac:grpSpMkLst>
            <pc:docMk/>
            <pc:sldMk cId="434355870" sldId="295"/>
            <ac:grpSpMk id="2079" creationId="{BDAA5AF8-B285-4527-0E99-3FF19D5DCE9D}"/>
          </ac:grpSpMkLst>
        </pc:grpChg>
        <pc:picChg chg="del">
          <ac:chgData name="c.moeginger" userId="S::c.moeginger_hotmail.de#ext#@dwagfa.onmicrosoft.com::b8b39e91-d0a8-4e54-b4c5-f729a1f7a263" providerId="AD" clId="Web-{CE5BB70E-478F-4C56-BA53-D0F95EAFA377}" dt="2023-12-01T08:15:27.679" v="0"/>
          <ac:picMkLst>
            <pc:docMk/>
            <pc:sldMk cId="434355870" sldId="295"/>
            <ac:picMk id="20" creationId="{E54481C0-7747-8996-8AA9-DD88F8272B64}"/>
          </ac:picMkLst>
        </pc:picChg>
        <pc:picChg chg="mod topLvl">
          <ac:chgData name="c.moeginger" userId="S::c.moeginger_hotmail.de#ext#@dwagfa.onmicrosoft.com::b8b39e91-d0a8-4e54-b4c5-f729a1f7a263" providerId="AD" clId="Web-{CE5BB70E-478F-4C56-BA53-D0F95EAFA377}" dt="2023-12-01T08:16:47.947" v="28" actId="1076"/>
          <ac:picMkLst>
            <pc:docMk/>
            <pc:sldMk cId="434355870" sldId="295"/>
            <ac:picMk id="27" creationId="{53FA1B2B-4D50-B1B9-5AEE-6367CC7EA202}"/>
          </ac:picMkLst>
        </pc:picChg>
        <pc:picChg chg="topLvl">
          <ac:chgData name="c.moeginger" userId="S::c.moeginger_hotmail.de#ext#@dwagfa.onmicrosoft.com::b8b39e91-d0a8-4e54-b4c5-f729a1f7a263" providerId="AD" clId="Web-{CE5BB70E-478F-4C56-BA53-D0F95EAFA377}" dt="2023-12-01T08:16:33.431" v="23"/>
          <ac:picMkLst>
            <pc:docMk/>
            <pc:sldMk cId="434355870" sldId="295"/>
            <ac:picMk id="2052" creationId="{67852EA5-FAE2-64F5-B699-8D3ED6E07BEC}"/>
          </ac:picMkLst>
        </pc:picChg>
      </pc:sldChg>
    </pc:docChg>
  </pc:docChgLst>
  <pc:docChgLst>
    <pc:chgData name="c.moeginger" userId="S::c.moeginger_hotmail.de#ext#@dwagfa.onmicrosoft.com::b8b39e91-d0a8-4e54-b4c5-f729a1f7a263" providerId="AD" clId="Web-{CAE233ED-4C81-4722-97C4-C6CD3727DBD6}"/>
    <pc:docChg chg="addSld delSld modSld modSection">
      <pc:chgData name="c.moeginger" userId="S::c.moeginger_hotmail.de#ext#@dwagfa.onmicrosoft.com::b8b39e91-d0a8-4e54-b4c5-f729a1f7a263" providerId="AD" clId="Web-{CAE233ED-4C81-4722-97C4-C6CD3727DBD6}" dt="2023-12-18T12:27:08.590" v="104" actId="20577"/>
      <pc:docMkLst>
        <pc:docMk/>
      </pc:docMkLst>
      <pc:sldChg chg="del">
        <pc:chgData name="c.moeginger" userId="S::c.moeginger_hotmail.de#ext#@dwagfa.onmicrosoft.com::b8b39e91-d0a8-4e54-b4c5-f729a1f7a263" providerId="AD" clId="Web-{CAE233ED-4C81-4722-97C4-C6CD3727DBD6}" dt="2023-12-18T12:26:41.245" v="95"/>
        <pc:sldMkLst>
          <pc:docMk/>
          <pc:sldMk cId="1211387444" sldId="277"/>
        </pc:sldMkLst>
      </pc:sldChg>
      <pc:sldChg chg="del">
        <pc:chgData name="c.moeginger" userId="S::c.moeginger_hotmail.de#ext#@dwagfa.onmicrosoft.com::b8b39e91-d0a8-4e54-b4c5-f729a1f7a263" providerId="AD" clId="Web-{CAE233ED-4C81-4722-97C4-C6CD3727DBD6}" dt="2023-12-18T12:26:38.245" v="94"/>
        <pc:sldMkLst>
          <pc:docMk/>
          <pc:sldMk cId="369190271" sldId="278"/>
        </pc:sldMkLst>
      </pc:sldChg>
      <pc:sldChg chg="delSp modSp">
        <pc:chgData name="c.moeginger" userId="S::c.moeginger_hotmail.de#ext#@dwagfa.onmicrosoft.com::b8b39e91-d0a8-4e54-b4c5-f729a1f7a263" providerId="AD" clId="Web-{CAE233ED-4C81-4722-97C4-C6CD3727DBD6}" dt="2023-12-18T12:14:51.611" v="23"/>
        <pc:sldMkLst>
          <pc:docMk/>
          <pc:sldMk cId="2616068125" sldId="290"/>
        </pc:sldMkLst>
        <pc:spChg chg="del">
          <ac:chgData name="c.moeginger" userId="S::c.moeginger_hotmail.de#ext#@dwagfa.onmicrosoft.com::b8b39e91-d0a8-4e54-b4c5-f729a1f7a263" providerId="AD" clId="Web-{CAE233ED-4C81-4722-97C4-C6CD3727DBD6}" dt="2023-12-18T12:14:51.611" v="23"/>
          <ac:spMkLst>
            <pc:docMk/>
            <pc:sldMk cId="2616068125" sldId="290"/>
            <ac:spMk id="4" creationId="{43133DAF-94BF-C811-123E-42515BE049B2}"/>
          </ac:spMkLst>
        </pc:spChg>
        <pc:grpChg chg="mod">
          <ac:chgData name="c.moeginger" userId="S::c.moeginger_hotmail.de#ext#@dwagfa.onmicrosoft.com::b8b39e91-d0a8-4e54-b4c5-f729a1f7a263" providerId="AD" clId="Web-{CAE233ED-4C81-4722-97C4-C6CD3727DBD6}" dt="2023-12-18T12:14:43.907" v="22" actId="1076"/>
          <ac:grpSpMkLst>
            <pc:docMk/>
            <pc:sldMk cId="2616068125" sldId="290"/>
            <ac:grpSpMk id="2" creationId="{37DC9F62-8F97-962E-91D7-E6699F147C35}"/>
          </ac:grpSpMkLst>
        </pc:grpChg>
      </pc:sldChg>
      <pc:sldChg chg="addSp modSp">
        <pc:chgData name="c.moeginger" userId="S::c.moeginger_hotmail.de#ext#@dwagfa.onmicrosoft.com::b8b39e91-d0a8-4e54-b4c5-f729a1f7a263" providerId="AD" clId="Web-{CAE233ED-4C81-4722-97C4-C6CD3727DBD6}" dt="2023-12-18T12:12:48.841" v="15" actId="1076"/>
        <pc:sldMkLst>
          <pc:docMk/>
          <pc:sldMk cId="2721114166" sldId="291"/>
        </pc:sldMkLst>
        <pc:spChg chg="mod">
          <ac:chgData name="c.moeginger" userId="S::c.moeginger_hotmail.de#ext#@dwagfa.onmicrosoft.com::b8b39e91-d0a8-4e54-b4c5-f729a1f7a263" providerId="AD" clId="Web-{CAE233ED-4C81-4722-97C4-C6CD3727DBD6}" dt="2023-12-18T12:12:33.887" v="12" actId="1076"/>
          <ac:spMkLst>
            <pc:docMk/>
            <pc:sldMk cId="2721114166" sldId="291"/>
            <ac:spMk id="22" creationId="{5B6844D6-4B47-D00D-8526-5864B341E194}"/>
          </ac:spMkLst>
        </pc:spChg>
        <pc:grpChg chg="add mod">
          <ac:chgData name="c.moeginger" userId="S::c.moeginger_hotmail.de#ext#@dwagfa.onmicrosoft.com::b8b39e91-d0a8-4e54-b4c5-f729a1f7a263" providerId="AD" clId="Web-{CAE233ED-4C81-4722-97C4-C6CD3727DBD6}" dt="2023-12-18T12:12:48.841" v="15" actId="1076"/>
          <ac:grpSpMkLst>
            <pc:docMk/>
            <pc:sldMk cId="2721114166" sldId="291"/>
            <ac:grpSpMk id="4" creationId="{A9C6CB52-C8DD-8BA9-637B-619B52B93F70}"/>
          </ac:grpSpMkLst>
        </pc:grpChg>
        <pc:picChg chg="mod">
          <ac:chgData name="c.moeginger" userId="S::c.moeginger_hotmail.de#ext#@dwagfa.onmicrosoft.com::b8b39e91-d0a8-4e54-b4c5-f729a1f7a263" providerId="AD" clId="Web-{CAE233ED-4C81-4722-97C4-C6CD3727DBD6}" dt="2023-12-18T12:12:37.293" v="13" actId="1076"/>
          <ac:picMkLst>
            <pc:docMk/>
            <pc:sldMk cId="2721114166" sldId="291"/>
            <ac:picMk id="23" creationId="{4DE186D1-A670-77B3-8A6C-8D6803DA10EB}"/>
          </ac:picMkLst>
        </pc:picChg>
      </pc:sldChg>
      <pc:sldChg chg="modSp">
        <pc:chgData name="c.moeginger" userId="S::c.moeginger_hotmail.de#ext#@dwagfa.onmicrosoft.com::b8b39e91-d0a8-4e54-b4c5-f729a1f7a263" providerId="AD" clId="Web-{CAE233ED-4C81-4722-97C4-C6CD3727DBD6}" dt="2023-12-18T12:17:53.337" v="29" actId="1076"/>
        <pc:sldMkLst>
          <pc:docMk/>
          <pc:sldMk cId="2493825471" sldId="292"/>
        </pc:sldMkLst>
        <pc:picChg chg="mod">
          <ac:chgData name="c.moeginger" userId="S::c.moeginger_hotmail.de#ext#@dwagfa.onmicrosoft.com::b8b39e91-d0a8-4e54-b4c5-f729a1f7a263" providerId="AD" clId="Web-{CAE233ED-4C81-4722-97C4-C6CD3727DBD6}" dt="2023-12-18T12:17:53.337" v="29" actId="1076"/>
          <ac:picMkLst>
            <pc:docMk/>
            <pc:sldMk cId="2493825471" sldId="292"/>
            <ac:picMk id="4" creationId="{E290D346-77EA-9A21-7B13-F38DCF3CE739}"/>
          </ac:picMkLst>
        </pc:picChg>
        <pc:picChg chg="mod">
          <ac:chgData name="c.moeginger" userId="S::c.moeginger_hotmail.de#ext#@dwagfa.onmicrosoft.com::b8b39e91-d0a8-4e54-b4c5-f729a1f7a263" providerId="AD" clId="Web-{CAE233ED-4C81-4722-97C4-C6CD3727DBD6}" dt="2023-12-18T12:17:50.039" v="26" actId="1076"/>
          <ac:picMkLst>
            <pc:docMk/>
            <pc:sldMk cId="2493825471" sldId="292"/>
            <ac:picMk id="17" creationId="{9EFEEB5B-1364-DF7A-E4B3-425712917185}"/>
          </ac:picMkLst>
        </pc:picChg>
        <pc:picChg chg="mod">
          <ac:chgData name="c.moeginger" userId="S::c.moeginger_hotmail.de#ext#@dwagfa.onmicrosoft.com::b8b39e91-d0a8-4e54-b4c5-f729a1f7a263" providerId="AD" clId="Web-{CAE233ED-4C81-4722-97C4-C6CD3727DBD6}" dt="2023-12-18T12:17:50.023" v="25" actId="1076"/>
          <ac:picMkLst>
            <pc:docMk/>
            <pc:sldMk cId="2493825471" sldId="292"/>
            <ac:picMk id="38" creationId="{41249F25-0221-68AC-BB0C-9CD9104AF6A5}"/>
          </ac:picMkLst>
        </pc:picChg>
        <pc:picChg chg="mod">
          <ac:chgData name="c.moeginger" userId="S::c.moeginger_hotmail.de#ext#@dwagfa.onmicrosoft.com::b8b39e91-d0a8-4e54-b4c5-f729a1f7a263" providerId="AD" clId="Web-{CAE233ED-4C81-4722-97C4-C6CD3727DBD6}" dt="2023-12-18T12:17:50.054" v="27" actId="1076"/>
          <ac:picMkLst>
            <pc:docMk/>
            <pc:sldMk cId="2493825471" sldId="292"/>
            <ac:picMk id="1026" creationId="{A790CBF9-0BAB-0216-8A6E-592F46CD7DBC}"/>
          </ac:picMkLst>
        </pc:picChg>
      </pc:sldChg>
      <pc:sldChg chg="modSp">
        <pc:chgData name="c.moeginger" userId="S::c.moeginger_hotmail.de#ext#@dwagfa.onmicrosoft.com::b8b39e91-d0a8-4e54-b4c5-f729a1f7a263" providerId="AD" clId="Web-{CAE233ED-4C81-4722-97C4-C6CD3727DBD6}" dt="2023-12-18T12:18:46.135" v="31"/>
        <pc:sldMkLst>
          <pc:docMk/>
          <pc:sldMk cId="1034018342" sldId="294"/>
        </pc:sldMkLst>
        <pc:spChg chg="mod">
          <ac:chgData name="c.moeginger" userId="S::c.moeginger_hotmail.de#ext#@dwagfa.onmicrosoft.com::b8b39e91-d0a8-4e54-b4c5-f729a1f7a263" providerId="AD" clId="Web-{CAE233ED-4C81-4722-97C4-C6CD3727DBD6}" dt="2023-12-18T12:18:34.165" v="30" actId="1076"/>
          <ac:spMkLst>
            <pc:docMk/>
            <pc:sldMk cId="1034018342" sldId="294"/>
            <ac:spMk id="128" creationId="{97F1F443-3AC8-89FC-F418-8B510EB87824}"/>
          </ac:spMkLst>
        </pc:spChg>
        <pc:cxnChg chg="ord">
          <ac:chgData name="c.moeginger" userId="S::c.moeginger_hotmail.de#ext#@dwagfa.onmicrosoft.com::b8b39e91-d0a8-4e54-b4c5-f729a1f7a263" providerId="AD" clId="Web-{CAE233ED-4C81-4722-97C4-C6CD3727DBD6}" dt="2023-12-18T12:18:46.135" v="31"/>
          <ac:cxnSpMkLst>
            <pc:docMk/>
            <pc:sldMk cId="1034018342" sldId="294"/>
            <ac:cxnSpMk id="166" creationId="{DF6C7F13-0016-0D39-A936-080670E6B21E}"/>
          </ac:cxnSpMkLst>
        </pc:cxnChg>
      </pc:sldChg>
      <pc:sldChg chg="addSp delSp modSp">
        <pc:chgData name="c.moeginger" userId="S::c.moeginger_hotmail.de#ext#@dwagfa.onmicrosoft.com::b8b39e91-d0a8-4e54-b4c5-f729a1f7a263" providerId="AD" clId="Web-{CAE233ED-4C81-4722-97C4-C6CD3727DBD6}" dt="2023-12-18T12:23:23.910" v="67"/>
        <pc:sldMkLst>
          <pc:docMk/>
          <pc:sldMk cId="3344067056" sldId="295"/>
        </pc:sldMkLst>
        <pc:spChg chg="add mod ord">
          <ac:chgData name="c.moeginger" userId="S::c.moeginger_hotmail.de#ext#@dwagfa.onmicrosoft.com::b8b39e91-d0a8-4e54-b4c5-f729a1f7a263" providerId="AD" clId="Web-{CAE233ED-4C81-4722-97C4-C6CD3727DBD6}" dt="2023-12-18T12:22:15.658" v="58" actId="1076"/>
          <ac:spMkLst>
            <pc:docMk/>
            <pc:sldMk cId="3344067056" sldId="295"/>
            <ac:spMk id="9" creationId="{42B88F89-2328-DE78-951B-8A8621A39F5C}"/>
          </ac:spMkLst>
        </pc:spChg>
        <pc:spChg chg="del">
          <ac:chgData name="c.moeginger" userId="S::c.moeginger_hotmail.de#ext#@dwagfa.onmicrosoft.com::b8b39e91-d0a8-4e54-b4c5-f729a1f7a263" providerId="AD" clId="Web-{CAE233ED-4C81-4722-97C4-C6CD3727DBD6}" dt="2023-12-18T12:23:23.910" v="67"/>
          <ac:spMkLst>
            <pc:docMk/>
            <pc:sldMk cId="3344067056" sldId="295"/>
            <ac:spMk id="29" creationId="{1230AB5C-1114-A8A5-9067-DC6FB3BBF5F5}"/>
          </ac:spMkLst>
        </pc:spChg>
        <pc:spChg chg="mod">
          <ac:chgData name="c.moeginger" userId="S::c.moeginger_hotmail.de#ext#@dwagfa.onmicrosoft.com::b8b39e91-d0a8-4e54-b4c5-f729a1f7a263" providerId="AD" clId="Web-{CAE233ED-4C81-4722-97C4-C6CD3727DBD6}" dt="2023-12-18T12:23:08.878" v="66" actId="1076"/>
          <ac:spMkLst>
            <pc:docMk/>
            <pc:sldMk cId="3344067056" sldId="295"/>
            <ac:spMk id="30" creationId="{F2560A0E-E3E6-8A16-F74B-43F3BE859E56}"/>
          </ac:spMkLst>
        </pc:spChg>
        <pc:grpChg chg="add mod">
          <ac:chgData name="c.moeginger" userId="S::c.moeginger_hotmail.de#ext#@dwagfa.onmicrosoft.com::b8b39e91-d0a8-4e54-b4c5-f729a1f7a263" providerId="AD" clId="Web-{CAE233ED-4C81-4722-97C4-C6CD3727DBD6}" dt="2023-12-18T12:23:03.862" v="65" actId="1076"/>
          <ac:grpSpMkLst>
            <pc:docMk/>
            <pc:sldMk cId="3344067056" sldId="295"/>
            <ac:grpSpMk id="14" creationId="{30367932-EA2E-C25B-D1DF-EF05967768F7}"/>
          </ac:grpSpMkLst>
        </pc:grpChg>
        <pc:picChg chg="add mod modCrop">
          <ac:chgData name="c.moeginger" userId="S::c.moeginger_hotmail.de#ext#@dwagfa.onmicrosoft.com::b8b39e91-d0a8-4e54-b4c5-f729a1f7a263" providerId="AD" clId="Web-{CAE233ED-4C81-4722-97C4-C6CD3727DBD6}" dt="2023-12-18T12:21:10.796" v="41"/>
          <ac:picMkLst>
            <pc:docMk/>
            <pc:sldMk cId="3344067056" sldId="295"/>
            <ac:picMk id="4" creationId="{5AFBD45E-3536-92B5-E3C8-80283C0531E0}"/>
          </ac:picMkLst>
        </pc:picChg>
      </pc:sldChg>
      <pc:sldChg chg="delSp del">
        <pc:chgData name="c.moeginger" userId="S::c.moeginger_hotmail.de#ext#@dwagfa.onmicrosoft.com::b8b39e91-d0a8-4e54-b4c5-f729a1f7a263" providerId="AD" clId="Web-{CAE233ED-4C81-4722-97C4-C6CD3727DBD6}" dt="2023-12-18T12:26:16.775" v="93"/>
        <pc:sldMkLst>
          <pc:docMk/>
          <pc:sldMk cId="1157806874" sldId="300"/>
        </pc:sldMkLst>
        <pc:picChg chg="del">
          <ac:chgData name="c.moeginger" userId="S::c.moeginger_hotmail.de#ext#@dwagfa.onmicrosoft.com::b8b39e91-d0a8-4e54-b4c5-f729a1f7a263" providerId="AD" clId="Web-{CAE233ED-4C81-4722-97C4-C6CD3727DBD6}" dt="2023-12-18T12:24:27.084" v="72"/>
          <ac:picMkLst>
            <pc:docMk/>
            <pc:sldMk cId="1157806874" sldId="300"/>
            <ac:picMk id="9" creationId="{8C13756C-2764-A66F-5147-F4190EB5BABF}"/>
          </ac:picMkLst>
        </pc:picChg>
      </pc:sldChg>
      <pc:sldChg chg="addSp delSp modSp new">
        <pc:chgData name="c.moeginger" userId="S::c.moeginger_hotmail.de#ext#@dwagfa.onmicrosoft.com::b8b39e91-d0a8-4e54-b4c5-f729a1f7a263" providerId="AD" clId="Web-{CAE233ED-4C81-4722-97C4-C6CD3727DBD6}" dt="2023-12-18T12:27:08.590" v="104" actId="20577"/>
        <pc:sldMkLst>
          <pc:docMk/>
          <pc:sldMk cId="2138814156" sldId="300"/>
        </pc:sldMkLst>
        <pc:spChg chg="del">
          <ac:chgData name="c.moeginger" userId="S::c.moeginger_hotmail.de#ext#@dwagfa.onmicrosoft.com::b8b39e91-d0a8-4e54-b4c5-f729a1f7a263" providerId="AD" clId="Web-{CAE233ED-4C81-4722-97C4-C6CD3727DBD6}" dt="2023-12-18T12:27:00.652" v="97"/>
          <ac:spMkLst>
            <pc:docMk/>
            <pc:sldMk cId="2138814156" sldId="300"/>
            <ac:spMk id="3" creationId="{8966E80C-334B-CEC8-41F9-A1C0E89652CD}"/>
          </ac:spMkLst>
        </pc:spChg>
        <pc:spChg chg="add mod">
          <ac:chgData name="c.moeginger" userId="S::c.moeginger_hotmail.de#ext#@dwagfa.onmicrosoft.com::b8b39e91-d0a8-4e54-b4c5-f729a1f7a263" providerId="AD" clId="Web-{CAE233ED-4C81-4722-97C4-C6CD3727DBD6}" dt="2023-12-18T12:27:08.590" v="104" actId="20577"/>
          <ac:spMkLst>
            <pc:docMk/>
            <pc:sldMk cId="2138814156" sldId="300"/>
            <ac:spMk id="5" creationId="{65AF936A-6ED7-CF1E-506E-699A827FC8C1}"/>
          </ac:spMkLst>
        </pc:spChg>
      </pc:sldChg>
      <pc:sldChg chg="addSp modSp del">
        <pc:chgData name="c.moeginger" userId="S::c.moeginger_hotmail.de#ext#@dwagfa.onmicrosoft.com::b8b39e91-d0a8-4e54-b4c5-f729a1f7a263" providerId="AD" clId="Web-{CAE233ED-4C81-4722-97C4-C6CD3727DBD6}" dt="2023-12-18T12:26:14.635" v="92"/>
        <pc:sldMkLst>
          <pc:docMk/>
          <pc:sldMk cId="3992190622" sldId="301"/>
        </pc:sldMkLst>
        <pc:spChg chg="mod">
          <ac:chgData name="c.moeginger" userId="S::c.moeginger_hotmail.de#ext#@dwagfa.onmicrosoft.com::b8b39e91-d0a8-4e54-b4c5-f729a1f7a263" providerId="AD" clId="Web-{CAE233ED-4C81-4722-97C4-C6CD3727DBD6}" dt="2023-12-18T12:24:18.131" v="71" actId="20577"/>
          <ac:spMkLst>
            <pc:docMk/>
            <pc:sldMk cId="3992190622" sldId="301"/>
            <ac:spMk id="3" creationId="{EA0091E8-3AEA-1052-65F5-59969B703578}"/>
          </ac:spMkLst>
        </pc:spChg>
        <pc:grpChg chg="add mod">
          <ac:chgData name="c.moeginger" userId="S::c.moeginger_hotmail.de#ext#@dwagfa.onmicrosoft.com::b8b39e91-d0a8-4e54-b4c5-f729a1f7a263" providerId="AD" clId="Web-{CAE233ED-4C81-4722-97C4-C6CD3727DBD6}" dt="2023-12-18T12:26:01.681" v="91" actId="1076"/>
          <ac:grpSpMkLst>
            <pc:docMk/>
            <pc:sldMk cId="3992190622" sldId="301"/>
            <ac:grpSpMk id="5" creationId="{151FB872-9387-D069-908D-D15A588D0598}"/>
          </ac:grpSpMkLst>
        </pc:grpChg>
        <pc:picChg chg="add mod modCrop">
          <ac:chgData name="c.moeginger" userId="S::c.moeginger_hotmail.de#ext#@dwagfa.onmicrosoft.com::b8b39e91-d0a8-4e54-b4c5-f729a1f7a263" providerId="AD" clId="Web-{CAE233ED-4C81-4722-97C4-C6CD3727DBD6}" dt="2023-12-18T12:25:10.226" v="81"/>
          <ac:picMkLst>
            <pc:docMk/>
            <pc:sldMk cId="3992190622" sldId="301"/>
            <ac:picMk id="2" creationId="{8311B57D-404A-088A-4449-8EDF356DC5B3}"/>
          </ac:picMkLst>
        </pc:picChg>
        <pc:picChg chg="add mod modCrop">
          <ac:chgData name="c.moeginger" userId="S::c.moeginger_hotmail.de#ext#@dwagfa.onmicrosoft.com::b8b39e91-d0a8-4e54-b4c5-f729a1f7a263" providerId="AD" clId="Web-{CAE233ED-4C81-4722-97C4-C6CD3727DBD6}" dt="2023-12-18T12:25:41.524" v="88"/>
          <ac:picMkLst>
            <pc:docMk/>
            <pc:sldMk cId="3992190622" sldId="301"/>
            <ac:picMk id="4" creationId="{6CA310C7-F8A1-1987-F0F1-3CE242E2A8DD}"/>
          </ac:picMkLst>
        </pc:picChg>
        <pc:picChg chg="mod modCrop">
          <ac:chgData name="c.moeginger" userId="S::c.moeginger_hotmail.de#ext#@dwagfa.onmicrosoft.com::b8b39e91-d0a8-4e54-b4c5-f729a1f7a263" providerId="AD" clId="Web-{CAE233ED-4C81-4722-97C4-C6CD3727DBD6}" dt="2023-12-18T12:24:52.007" v="78"/>
          <ac:picMkLst>
            <pc:docMk/>
            <pc:sldMk cId="3992190622" sldId="301"/>
            <ac:picMk id="10" creationId="{AD9C349B-B961-9169-88AF-4A4FD70B1802}"/>
          </ac:picMkLst>
        </pc:picChg>
      </pc:sldChg>
    </pc:docChg>
  </pc:docChgLst>
  <pc:docChgLst>
    <pc:chgData name="c.moeginger" userId="S::c.moeginger_hotmail.de#ext#@dwagfa.onmicrosoft.com::b8b39e91-d0a8-4e54-b4c5-f729a1f7a263" providerId="AD" clId="Web-{1928FA28-A737-45E7-863B-4DB51673BC5A}"/>
    <pc:docChg chg="addSld modSld sldOrd modSection">
      <pc:chgData name="c.moeginger" userId="S::c.moeginger_hotmail.de#ext#@dwagfa.onmicrosoft.com::b8b39e91-d0a8-4e54-b4c5-f729a1f7a263" providerId="AD" clId="Web-{1928FA28-A737-45E7-863B-4DB51673BC5A}" dt="2023-12-13T13:31:29.483" v="76" actId="14100"/>
      <pc:docMkLst>
        <pc:docMk/>
      </pc:docMkLst>
      <pc:sldChg chg="addSp delSp modSp">
        <pc:chgData name="c.moeginger" userId="S::c.moeginger_hotmail.de#ext#@dwagfa.onmicrosoft.com::b8b39e91-d0a8-4e54-b4c5-f729a1f7a263" providerId="AD" clId="Web-{1928FA28-A737-45E7-863B-4DB51673BC5A}" dt="2023-12-13T13:31:29.483" v="76" actId="14100"/>
        <pc:sldMkLst>
          <pc:docMk/>
          <pc:sldMk cId="1034018342" sldId="294"/>
        </pc:sldMkLst>
        <pc:spChg chg="add mod">
          <ac:chgData name="c.moeginger" userId="S::c.moeginger_hotmail.de#ext#@dwagfa.onmicrosoft.com::b8b39e91-d0a8-4e54-b4c5-f729a1f7a263" providerId="AD" clId="Web-{1928FA28-A737-45E7-863B-4DB51673BC5A}" dt="2023-12-13T13:31:00.122" v="69" actId="1076"/>
          <ac:spMkLst>
            <pc:docMk/>
            <pc:sldMk cId="1034018342" sldId="294"/>
            <ac:spMk id="10" creationId="{F1AAB886-C3C4-DCA5-4441-9583B290F637}"/>
          </ac:spMkLst>
        </pc:spChg>
        <pc:spChg chg="add mod">
          <ac:chgData name="c.moeginger" userId="S::c.moeginger_hotmail.de#ext#@dwagfa.onmicrosoft.com::b8b39e91-d0a8-4e54-b4c5-f729a1f7a263" providerId="AD" clId="Web-{1928FA28-A737-45E7-863B-4DB51673BC5A}" dt="2023-12-13T13:31:00.154" v="70" actId="1076"/>
          <ac:spMkLst>
            <pc:docMk/>
            <pc:sldMk cId="1034018342" sldId="294"/>
            <ac:spMk id="12" creationId="{1578E608-F5C3-1B65-BE30-FB4B16D83736}"/>
          </ac:spMkLst>
        </pc:spChg>
        <pc:spChg chg="add mod">
          <ac:chgData name="c.moeginger" userId="S::c.moeginger_hotmail.de#ext#@dwagfa.onmicrosoft.com::b8b39e91-d0a8-4e54-b4c5-f729a1f7a263" providerId="AD" clId="Web-{1928FA28-A737-45E7-863B-4DB51673BC5A}" dt="2023-12-13T13:31:00.185" v="71" actId="1076"/>
          <ac:spMkLst>
            <pc:docMk/>
            <pc:sldMk cId="1034018342" sldId="294"/>
            <ac:spMk id="13" creationId="{821261CA-7E0E-4ADD-06C4-80F863E1323A}"/>
          </ac:spMkLst>
        </pc:spChg>
        <pc:spChg chg="add mod">
          <ac:chgData name="c.moeginger" userId="S::c.moeginger_hotmail.de#ext#@dwagfa.onmicrosoft.com::b8b39e91-d0a8-4e54-b4c5-f729a1f7a263" providerId="AD" clId="Web-{1928FA28-A737-45E7-863B-4DB51673BC5A}" dt="2023-12-13T13:31:00.216" v="72" actId="1076"/>
          <ac:spMkLst>
            <pc:docMk/>
            <pc:sldMk cId="1034018342" sldId="294"/>
            <ac:spMk id="14" creationId="{79B0673D-26D5-5C42-CC32-44D40ED38871}"/>
          </ac:spMkLst>
        </pc:spChg>
        <pc:spChg chg="add del">
          <ac:chgData name="c.moeginger" userId="S::c.moeginger_hotmail.de#ext#@dwagfa.onmicrosoft.com::b8b39e91-d0a8-4e54-b4c5-f729a1f7a263" providerId="AD" clId="Web-{1928FA28-A737-45E7-863B-4DB51673BC5A}" dt="2023-12-13T13:30:34.293" v="52"/>
          <ac:spMkLst>
            <pc:docMk/>
            <pc:sldMk cId="1034018342" sldId="294"/>
            <ac:spMk id="15" creationId="{F1AAB886-C3C4-DCA5-4441-9583B290F637}"/>
          </ac:spMkLst>
        </pc:spChg>
        <pc:spChg chg="add del">
          <ac:chgData name="c.moeginger" userId="S::c.moeginger_hotmail.de#ext#@dwagfa.onmicrosoft.com::b8b39e91-d0a8-4e54-b4c5-f729a1f7a263" providerId="AD" clId="Web-{1928FA28-A737-45E7-863B-4DB51673BC5A}" dt="2023-12-13T13:30:34.293" v="52"/>
          <ac:spMkLst>
            <pc:docMk/>
            <pc:sldMk cId="1034018342" sldId="294"/>
            <ac:spMk id="16" creationId="{1578E608-F5C3-1B65-BE30-FB4B16D83736}"/>
          </ac:spMkLst>
        </pc:spChg>
        <pc:spChg chg="add del">
          <ac:chgData name="c.moeginger" userId="S::c.moeginger_hotmail.de#ext#@dwagfa.onmicrosoft.com::b8b39e91-d0a8-4e54-b4c5-f729a1f7a263" providerId="AD" clId="Web-{1928FA28-A737-45E7-863B-4DB51673BC5A}" dt="2023-12-13T13:30:34.293" v="52"/>
          <ac:spMkLst>
            <pc:docMk/>
            <pc:sldMk cId="1034018342" sldId="294"/>
            <ac:spMk id="17" creationId="{821261CA-7E0E-4ADD-06C4-80F863E1323A}"/>
          </ac:spMkLst>
        </pc:spChg>
        <pc:spChg chg="add del">
          <ac:chgData name="c.moeginger" userId="S::c.moeginger_hotmail.de#ext#@dwagfa.onmicrosoft.com::b8b39e91-d0a8-4e54-b4c5-f729a1f7a263" providerId="AD" clId="Web-{1928FA28-A737-45E7-863B-4DB51673BC5A}" dt="2023-12-13T13:30:34.293" v="52"/>
          <ac:spMkLst>
            <pc:docMk/>
            <pc:sldMk cId="1034018342" sldId="294"/>
            <ac:spMk id="21" creationId="{79B0673D-26D5-5C42-CC32-44D40ED38871}"/>
          </ac:spMkLst>
        </pc:spChg>
        <pc:spChg chg="add del mod">
          <ac:chgData name="c.moeginger" userId="S::c.moeginger_hotmail.de#ext#@dwagfa.onmicrosoft.com::b8b39e91-d0a8-4e54-b4c5-f729a1f7a263" providerId="AD" clId="Web-{1928FA28-A737-45E7-863B-4DB51673BC5A}" dt="2023-12-13T13:30:46.153" v="60"/>
          <ac:spMkLst>
            <pc:docMk/>
            <pc:sldMk cId="1034018342" sldId="294"/>
            <ac:spMk id="22" creationId="{F1AAB886-C3C4-DCA5-4441-9583B290F637}"/>
          </ac:spMkLst>
        </pc:spChg>
        <pc:spChg chg="add del mod">
          <ac:chgData name="c.moeginger" userId="S::c.moeginger_hotmail.de#ext#@dwagfa.onmicrosoft.com::b8b39e91-d0a8-4e54-b4c5-f729a1f7a263" providerId="AD" clId="Web-{1928FA28-A737-45E7-863B-4DB51673BC5A}" dt="2023-12-13T13:30:46.153" v="59"/>
          <ac:spMkLst>
            <pc:docMk/>
            <pc:sldMk cId="1034018342" sldId="294"/>
            <ac:spMk id="23" creationId="{1578E608-F5C3-1B65-BE30-FB4B16D83736}"/>
          </ac:spMkLst>
        </pc:spChg>
        <pc:spChg chg="add mod">
          <ac:chgData name="c.moeginger" userId="S::c.moeginger_hotmail.de#ext#@dwagfa.onmicrosoft.com::b8b39e91-d0a8-4e54-b4c5-f729a1f7a263" providerId="AD" clId="Web-{1928FA28-A737-45E7-863B-4DB51673BC5A}" dt="2023-12-13T13:30:53.560" v="68" actId="20577"/>
          <ac:spMkLst>
            <pc:docMk/>
            <pc:sldMk cId="1034018342" sldId="294"/>
            <ac:spMk id="24" creationId="{821261CA-7E0E-4ADD-06C4-80F863E1323A}"/>
          </ac:spMkLst>
        </pc:spChg>
        <pc:spChg chg="add del mod">
          <ac:chgData name="c.moeginger" userId="S::c.moeginger_hotmail.de#ext#@dwagfa.onmicrosoft.com::b8b39e91-d0a8-4e54-b4c5-f729a1f7a263" providerId="AD" clId="Web-{1928FA28-A737-45E7-863B-4DB51673BC5A}" dt="2023-12-13T13:30:46.153" v="58"/>
          <ac:spMkLst>
            <pc:docMk/>
            <pc:sldMk cId="1034018342" sldId="294"/>
            <ac:spMk id="25" creationId="{79B0673D-26D5-5C42-CC32-44D40ED38871}"/>
          </ac:spMkLst>
        </pc:spChg>
        <pc:spChg chg="topLvl">
          <ac:chgData name="c.moeginger" userId="S::c.moeginger_hotmail.de#ext#@dwagfa.onmicrosoft.com::b8b39e91-d0a8-4e54-b4c5-f729a1f7a263" providerId="AD" clId="Web-{1928FA28-A737-45E7-863B-4DB51673BC5A}" dt="2023-12-13T13:31:13.810" v="73"/>
          <ac:spMkLst>
            <pc:docMk/>
            <pc:sldMk cId="1034018342" sldId="294"/>
            <ac:spMk id="59" creationId="{A9391A94-7ABA-C048-1E9B-76CD5330F025}"/>
          </ac:spMkLst>
        </pc:spChg>
        <pc:spChg chg="topLvl">
          <ac:chgData name="c.moeginger" userId="S::c.moeginger_hotmail.de#ext#@dwagfa.onmicrosoft.com::b8b39e91-d0a8-4e54-b4c5-f729a1f7a263" providerId="AD" clId="Web-{1928FA28-A737-45E7-863B-4DB51673BC5A}" dt="2023-12-13T13:31:13.810" v="73"/>
          <ac:spMkLst>
            <pc:docMk/>
            <pc:sldMk cId="1034018342" sldId="294"/>
            <ac:spMk id="61" creationId="{873D607D-96CE-15E0-AE22-C647A0F42CFB}"/>
          </ac:spMkLst>
        </pc:spChg>
        <pc:spChg chg="topLvl">
          <ac:chgData name="c.moeginger" userId="S::c.moeginger_hotmail.de#ext#@dwagfa.onmicrosoft.com::b8b39e91-d0a8-4e54-b4c5-f729a1f7a263" providerId="AD" clId="Web-{1928FA28-A737-45E7-863B-4DB51673BC5A}" dt="2023-12-13T13:31:13.810" v="73"/>
          <ac:spMkLst>
            <pc:docMk/>
            <pc:sldMk cId="1034018342" sldId="294"/>
            <ac:spMk id="62" creationId="{F12DFF10-91A1-6ED5-1436-7ECC2F5702C1}"/>
          </ac:spMkLst>
        </pc:spChg>
        <pc:spChg chg="topLvl">
          <ac:chgData name="c.moeginger" userId="S::c.moeginger_hotmail.de#ext#@dwagfa.onmicrosoft.com::b8b39e91-d0a8-4e54-b4c5-f729a1f7a263" providerId="AD" clId="Web-{1928FA28-A737-45E7-863B-4DB51673BC5A}" dt="2023-12-13T13:31:13.810" v="73"/>
          <ac:spMkLst>
            <pc:docMk/>
            <pc:sldMk cId="1034018342" sldId="294"/>
            <ac:spMk id="63" creationId="{6A68038C-DF68-F743-04F3-B46A529D44C5}"/>
          </ac:spMkLst>
        </pc:spChg>
        <pc:spChg chg="topLvl">
          <ac:chgData name="c.moeginger" userId="S::c.moeginger_hotmail.de#ext#@dwagfa.onmicrosoft.com::b8b39e91-d0a8-4e54-b4c5-f729a1f7a263" providerId="AD" clId="Web-{1928FA28-A737-45E7-863B-4DB51673BC5A}" dt="2023-12-13T13:31:13.810" v="73"/>
          <ac:spMkLst>
            <pc:docMk/>
            <pc:sldMk cId="1034018342" sldId="294"/>
            <ac:spMk id="128" creationId="{97F1F443-3AC8-89FC-F418-8B510EB87824}"/>
          </ac:spMkLst>
        </pc:spChg>
        <pc:spChg chg="topLvl">
          <ac:chgData name="c.moeginger" userId="S::c.moeginger_hotmail.de#ext#@dwagfa.onmicrosoft.com::b8b39e91-d0a8-4e54-b4c5-f729a1f7a263" providerId="AD" clId="Web-{1928FA28-A737-45E7-863B-4DB51673BC5A}" dt="2023-12-13T13:31:13.810" v="73"/>
          <ac:spMkLst>
            <pc:docMk/>
            <pc:sldMk cId="1034018342" sldId="294"/>
            <ac:spMk id="130" creationId="{F80A9E74-2541-0D8B-01F8-F1DCD7F8B7A0}"/>
          </ac:spMkLst>
        </pc:spChg>
        <pc:spChg chg="topLvl">
          <ac:chgData name="c.moeginger" userId="S::c.moeginger_hotmail.de#ext#@dwagfa.onmicrosoft.com::b8b39e91-d0a8-4e54-b4c5-f729a1f7a263" providerId="AD" clId="Web-{1928FA28-A737-45E7-863B-4DB51673BC5A}" dt="2023-12-13T13:31:13.810" v="73"/>
          <ac:spMkLst>
            <pc:docMk/>
            <pc:sldMk cId="1034018342" sldId="294"/>
            <ac:spMk id="131" creationId="{D1EEEA0D-2FF0-ADC4-EE33-ECDB26DA7194}"/>
          </ac:spMkLst>
        </pc:spChg>
        <pc:spChg chg="topLvl">
          <ac:chgData name="c.moeginger" userId="S::c.moeginger_hotmail.de#ext#@dwagfa.onmicrosoft.com::b8b39e91-d0a8-4e54-b4c5-f729a1f7a263" providerId="AD" clId="Web-{1928FA28-A737-45E7-863B-4DB51673BC5A}" dt="2023-12-13T13:31:13.810" v="73"/>
          <ac:spMkLst>
            <pc:docMk/>
            <pc:sldMk cId="1034018342" sldId="294"/>
            <ac:spMk id="135" creationId="{514BD3C9-F224-906A-FF73-F7C186B27165}"/>
          </ac:spMkLst>
        </pc:spChg>
        <pc:spChg chg="topLvl">
          <ac:chgData name="c.moeginger" userId="S::c.moeginger_hotmail.de#ext#@dwagfa.onmicrosoft.com::b8b39e91-d0a8-4e54-b4c5-f729a1f7a263" providerId="AD" clId="Web-{1928FA28-A737-45E7-863B-4DB51673BC5A}" dt="2023-12-13T13:31:13.810" v="73"/>
          <ac:spMkLst>
            <pc:docMk/>
            <pc:sldMk cId="1034018342" sldId="294"/>
            <ac:spMk id="144" creationId="{B5037259-A7AB-E1AE-8107-BC16DA376DA2}"/>
          </ac:spMkLst>
        </pc:spChg>
        <pc:spChg chg="mod topLvl">
          <ac:chgData name="c.moeginger" userId="S::c.moeginger_hotmail.de#ext#@dwagfa.onmicrosoft.com::b8b39e91-d0a8-4e54-b4c5-f729a1f7a263" providerId="AD" clId="Web-{1928FA28-A737-45E7-863B-4DB51673BC5A}" dt="2023-12-13T13:31:13.810" v="73"/>
          <ac:spMkLst>
            <pc:docMk/>
            <pc:sldMk cId="1034018342" sldId="294"/>
            <ac:spMk id="147" creationId="{15164A80-6AB1-6A8D-368C-A0E405C37A3B}"/>
          </ac:spMkLst>
        </pc:spChg>
        <pc:spChg chg="del">
          <ac:chgData name="c.moeginger" userId="S::c.moeginger_hotmail.de#ext#@dwagfa.onmicrosoft.com::b8b39e91-d0a8-4e54-b4c5-f729a1f7a263" providerId="AD" clId="Web-{1928FA28-A737-45E7-863B-4DB51673BC5A}" dt="2023-12-13T13:30:19.497" v="45"/>
          <ac:spMkLst>
            <pc:docMk/>
            <pc:sldMk cId="1034018342" sldId="294"/>
            <ac:spMk id="148" creationId="{C4F30925-5957-C8D2-16B6-4B1642417F73}"/>
          </ac:spMkLst>
        </pc:spChg>
        <pc:spChg chg="del mod">
          <ac:chgData name="c.moeginger" userId="S::c.moeginger_hotmail.de#ext#@dwagfa.onmicrosoft.com::b8b39e91-d0a8-4e54-b4c5-f729a1f7a263" providerId="AD" clId="Web-{1928FA28-A737-45E7-863B-4DB51673BC5A}" dt="2023-12-13T13:30:14.371" v="43"/>
          <ac:spMkLst>
            <pc:docMk/>
            <pc:sldMk cId="1034018342" sldId="294"/>
            <ac:spMk id="149" creationId="{E3D81C0D-A4E0-727B-B9AA-2E16DC1BD622}"/>
          </ac:spMkLst>
        </pc:spChg>
        <pc:spChg chg="del mod">
          <ac:chgData name="c.moeginger" userId="S::c.moeginger_hotmail.de#ext#@dwagfa.onmicrosoft.com::b8b39e91-d0a8-4e54-b4c5-f729a1f7a263" providerId="AD" clId="Web-{1928FA28-A737-45E7-863B-4DB51673BC5A}" dt="2023-12-13T13:30:13.980" v="42"/>
          <ac:spMkLst>
            <pc:docMk/>
            <pc:sldMk cId="1034018342" sldId="294"/>
            <ac:spMk id="150" creationId="{0691DD35-EC98-9AEC-46CC-081BD06706EB}"/>
          </ac:spMkLst>
        </pc:spChg>
        <pc:spChg chg="del mod">
          <ac:chgData name="c.moeginger" userId="S::c.moeginger_hotmail.de#ext#@dwagfa.onmicrosoft.com::b8b39e91-d0a8-4e54-b4c5-f729a1f7a263" providerId="AD" clId="Web-{1928FA28-A737-45E7-863B-4DB51673BC5A}" dt="2023-12-13T13:30:13.793" v="41"/>
          <ac:spMkLst>
            <pc:docMk/>
            <pc:sldMk cId="1034018342" sldId="294"/>
            <ac:spMk id="151" creationId="{B3FCE6A1-28DC-BD92-629F-888ACB3ADE65}"/>
          </ac:spMkLst>
        </pc:spChg>
        <pc:spChg chg="topLvl">
          <ac:chgData name="c.moeginger" userId="S::c.moeginger_hotmail.de#ext#@dwagfa.onmicrosoft.com::b8b39e91-d0a8-4e54-b4c5-f729a1f7a263" providerId="AD" clId="Web-{1928FA28-A737-45E7-863B-4DB51673BC5A}" dt="2023-12-13T13:31:13.810" v="73"/>
          <ac:spMkLst>
            <pc:docMk/>
            <pc:sldMk cId="1034018342" sldId="294"/>
            <ac:spMk id="152" creationId="{CFFAB0F1-5242-62B2-5CE4-ABB9A6E28457}"/>
          </ac:spMkLst>
        </pc:spChg>
        <pc:spChg chg="topLvl">
          <ac:chgData name="c.moeginger" userId="S::c.moeginger_hotmail.de#ext#@dwagfa.onmicrosoft.com::b8b39e91-d0a8-4e54-b4c5-f729a1f7a263" providerId="AD" clId="Web-{1928FA28-A737-45E7-863B-4DB51673BC5A}" dt="2023-12-13T13:31:13.810" v="73"/>
          <ac:spMkLst>
            <pc:docMk/>
            <pc:sldMk cId="1034018342" sldId="294"/>
            <ac:spMk id="153" creationId="{233CB778-0460-3148-2A29-5F91AB33D657}"/>
          </ac:spMkLst>
        </pc:spChg>
        <pc:spChg chg="del">
          <ac:chgData name="c.moeginger" userId="S::c.moeginger_hotmail.de#ext#@dwagfa.onmicrosoft.com::b8b39e91-d0a8-4e54-b4c5-f729a1f7a263" providerId="AD" clId="Web-{1928FA28-A737-45E7-863B-4DB51673BC5A}" dt="2023-12-13T13:30:16.605" v="44"/>
          <ac:spMkLst>
            <pc:docMk/>
            <pc:sldMk cId="1034018342" sldId="294"/>
            <ac:spMk id="154" creationId="{0B31F7F4-1497-7280-E2A0-DC1566FF76EF}"/>
          </ac:spMkLst>
        </pc:spChg>
        <pc:spChg chg="del mod">
          <ac:chgData name="c.moeginger" userId="S::c.moeginger_hotmail.de#ext#@dwagfa.onmicrosoft.com::b8b39e91-d0a8-4e54-b4c5-f729a1f7a263" providerId="AD" clId="Web-{1928FA28-A737-45E7-863B-4DB51673BC5A}" dt="2023-12-13T13:30:13.293" v="40"/>
          <ac:spMkLst>
            <pc:docMk/>
            <pc:sldMk cId="1034018342" sldId="294"/>
            <ac:spMk id="155" creationId="{967FBC77-FD5B-EBE9-F05F-5A56127C9C97}"/>
          </ac:spMkLst>
        </pc:spChg>
        <pc:spChg chg="topLvl">
          <ac:chgData name="c.moeginger" userId="S::c.moeginger_hotmail.de#ext#@dwagfa.onmicrosoft.com::b8b39e91-d0a8-4e54-b4c5-f729a1f7a263" providerId="AD" clId="Web-{1928FA28-A737-45E7-863B-4DB51673BC5A}" dt="2023-12-13T13:31:13.810" v="73"/>
          <ac:spMkLst>
            <pc:docMk/>
            <pc:sldMk cId="1034018342" sldId="294"/>
            <ac:spMk id="156" creationId="{1E44F4EA-0678-9E2A-BC0D-357898B8D0BA}"/>
          </ac:spMkLst>
        </pc:spChg>
        <pc:spChg chg="topLvl">
          <ac:chgData name="c.moeginger" userId="S::c.moeginger_hotmail.de#ext#@dwagfa.onmicrosoft.com::b8b39e91-d0a8-4e54-b4c5-f729a1f7a263" providerId="AD" clId="Web-{1928FA28-A737-45E7-863B-4DB51673BC5A}" dt="2023-12-13T13:31:13.810" v="73"/>
          <ac:spMkLst>
            <pc:docMk/>
            <pc:sldMk cId="1034018342" sldId="294"/>
            <ac:spMk id="169" creationId="{1BDA6764-119E-FA68-EC0D-5FE67001E803}"/>
          </ac:spMkLst>
        </pc:spChg>
        <pc:spChg chg="topLvl">
          <ac:chgData name="c.moeginger" userId="S::c.moeginger_hotmail.de#ext#@dwagfa.onmicrosoft.com::b8b39e91-d0a8-4e54-b4c5-f729a1f7a263" providerId="AD" clId="Web-{1928FA28-A737-45E7-863B-4DB51673BC5A}" dt="2023-12-13T13:31:13.810" v="73"/>
          <ac:spMkLst>
            <pc:docMk/>
            <pc:sldMk cId="1034018342" sldId="294"/>
            <ac:spMk id="171" creationId="{2ABC0BA2-5D20-09A6-1834-BB75C5AA7C3D}"/>
          </ac:spMkLst>
        </pc:spChg>
        <pc:spChg chg="topLvl">
          <ac:chgData name="c.moeginger" userId="S::c.moeginger_hotmail.de#ext#@dwagfa.onmicrosoft.com::b8b39e91-d0a8-4e54-b4c5-f729a1f7a263" providerId="AD" clId="Web-{1928FA28-A737-45E7-863B-4DB51673BC5A}" dt="2023-12-13T13:31:13.810" v="73"/>
          <ac:spMkLst>
            <pc:docMk/>
            <pc:sldMk cId="1034018342" sldId="294"/>
            <ac:spMk id="172" creationId="{231AD283-709D-AEF7-D164-3B0F89F31AE0}"/>
          </ac:spMkLst>
        </pc:spChg>
        <pc:grpChg chg="del">
          <ac:chgData name="c.moeginger" userId="S::c.moeginger_hotmail.de#ext#@dwagfa.onmicrosoft.com::b8b39e91-d0a8-4e54-b4c5-f729a1f7a263" providerId="AD" clId="Web-{1928FA28-A737-45E7-863B-4DB51673BC5A}" dt="2023-12-13T13:31:13.810" v="73"/>
          <ac:grpSpMkLst>
            <pc:docMk/>
            <pc:sldMk cId="1034018342" sldId="294"/>
            <ac:grpSpMk id="19" creationId="{E7A24EE2-C0C9-18A9-472E-7CEC079D4406}"/>
          </ac:grpSpMkLst>
        </pc:grpChg>
        <pc:grpChg chg="topLvl">
          <ac:chgData name="c.moeginger" userId="S::c.moeginger_hotmail.de#ext#@dwagfa.onmicrosoft.com::b8b39e91-d0a8-4e54-b4c5-f729a1f7a263" providerId="AD" clId="Web-{1928FA28-A737-45E7-863B-4DB51673BC5A}" dt="2023-12-13T13:31:13.810" v="73"/>
          <ac:grpSpMkLst>
            <pc:docMk/>
            <pc:sldMk cId="1034018342" sldId="294"/>
            <ac:grpSpMk id="145" creationId="{5DE121E7-C9A3-49C5-F3FE-F960968E6E1E}"/>
          </ac:grpSpMkLst>
        </pc:grpChg>
        <pc:grpChg chg="topLvl">
          <ac:chgData name="c.moeginger" userId="S::c.moeginger_hotmail.de#ext#@dwagfa.onmicrosoft.com::b8b39e91-d0a8-4e54-b4c5-f729a1f7a263" providerId="AD" clId="Web-{1928FA28-A737-45E7-863B-4DB51673BC5A}" dt="2023-12-13T13:31:13.810" v="73"/>
          <ac:grpSpMkLst>
            <pc:docMk/>
            <pc:sldMk cId="1034018342" sldId="294"/>
            <ac:grpSpMk id="146" creationId="{2B0D05BC-6B10-AABC-6E02-C4D6233423B0}"/>
          </ac:grpSpMkLst>
        </pc:grpChg>
        <pc:grpChg chg="topLvl">
          <ac:chgData name="c.moeginger" userId="S::c.moeginger_hotmail.de#ext#@dwagfa.onmicrosoft.com::b8b39e91-d0a8-4e54-b4c5-f729a1f7a263" providerId="AD" clId="Web-{1928FA28-A737-45E7-863B-4DB51673BC5A}" dt="2023-12-13T13:31:13.810" v="73"/>
          <ac:grpSpMkLst>
            <pc:docMk/>
            <pc:sldMk cId="1034018342" sldId="294"/>
            <ac:grpSpMk id="158" creationId="{0789D465-9C71-8205-9896-357A4C0B9B95}"/>
          </ac:grpSpMkLst>
        </pc:grpChg>
        <pc:picChg chg="topLvl">
          <ac:chgData name="c.moeginger" userId="S::c.moeginger_hotmail.de#ext#@dwagfa.onmicrosoft.com::b8b39e91-d0a8-4e54-b4c5-f729a1f7a263" providerId="AD" clId="Web-{1928FA28-A737-45E7-863B-4DB51673BC5A}" dt="2023-12-13T13:31:13.810" v="73"/>
          <ac:picMkLst>
            <pc:docMk/>
            <pc:sldMk cId="1034018342" sldId="294"/>
            <ac:picMk id="138" creationId="{B9E5B97C-0400-53E0-0EC0-5035B01C6E92}"/>
          </ac:picMkLst>
        </pc:picChg>
        <pc:picChg chg="topLvl">
          <ac:chgData name="c.moeginger" userId="S::c.moeginger_hotmail.de#ext#@dwagfa.onmicrosoft.com::b8b39e91-d0a8-4e54-b4c5-f729a1f7a263" providerId="AD" clId="Web-{1928FA28-A737-45E7-863B-4DB51673BC5A}" dt="2023-12-13T13:31:13.810" v="73"/>
          <ac:picMkLst>
            <pc:docMk/>
            <pc:sldMk cId="1034018342" sldId="294"/>
            <ac:picMk id="139" creationId="{F8C3DF6B-7CB0-1235-92D6-7BFCAFCFCFDC}"/>
          </ac:picMkLst>
        </pc:picChg>
        <pc:cxnChg chg="topLvl">
          <ac:chgData name="c.moeginger" userId="S::c.moeginger_hotmail.de#ext#@dwagfa.onmicrosoft.com::b8b39e91-d0a8-4e54-b4c5-f729a1f7a263" providerId="AD" clId="Web-{1928FA28-A737-45E7-863B-4DB51673BC5A}" dt="2023-12-13T13:31:13.810" v="73"/>
          <ac:cxnSpMkLst>
            <pc:docMk/>
            <pc:sldMk cId="1034018342" sldId="294"/>
            <ac:cxnSpMk id="58" creationId="{4F32AEB4-6727-EBCD-77CC-56AB34F43C55}"/>
          </ac:cxnSpMkLst>
        </pc:cxnChg>
        <pc:cxnChg chg="topLvl">
          <ac:chgData name="c.moeginger" userId="S::c.moeginger_hotmail.de#ext#@dwagfa.onmicrosoft.com::b8b39e91-d0a8-4e54-b4c5-f729a1f7a263" providerId="AD" clId="Web-{1928FA28-A737-45E7-863B-4DB51673BC5A}" dt="2023-12-13T13:31:13.810" v="73"/>
          <ac:cxnSpMkLst>
            <pc:docMk/>
            <pc:sldMk cId="1034018342" sldId="294"/>
            <ac:cxnSpMk id="136" creationId="{2C5D5D17-3C0E-E2C8-7BBA-2006AB261BEA}"/>
          </ac:cxnSpMkLst>
        </pc:cxnChg>
        <pc:cxnChg chg="mod topLvl">
          <ac:chgData name="c.moeginger" userId="S::c.moeginger_hotmail.de#ext#@dwagfa.onmicrosoft.com::b8b39e91-d0a8-4e54-b4c5-f729a1f7a263" providerId="AD" clId="Web-{1928FA28-A737-45E7-863B-4DB51673BC5A}" dt="2023-12-13T13:31:13.810" v="73"/>
          <ac:cxnSpMkLst>
            <pc:docMk/>
            <pc:sldMk cId="1034018342" sldId="294"/>
            <ac:cxnSpMk id="141" creationId="{2F8577B8-AB9A-6163-D1E0-E451734317F1}"/>
          </ac:cxnSpMkLst>
        </pc:cxnChg>
        <pc:cxnChg chg="topLvl">
          <ac:chgData name="c.moeginger" userId="S::c.moeginger_hotmail.de#ext#@dwagfa.onmicrosoft.com::b8b39e91-d0a8-4e54-b4c5-f729a1f7a263" providerId="AD" clId="Web-{1928FA28-A737-45E7-863B-4DB51673BC5A}" dt="2023-12-13T13:31:13.810" v="73"/>
          <ac:cxnSpMkLst>
            <pc:docMk/>
            <pc:sldMk cId="1034018342" sldId="294"/>
            <ac:cxnSpMk id="142" creationId="{3C7F6263-61CD-5F4E-E22D-B7843DD2E4C2}"/>
          </ac:cxnSpMkLst>
        </pc:cxnChg>
        <pc:cxnChg chg="topLvl">
          <ac:chgData name="c.moeginger" userId="S::c.moeginger_hotmail.de#ext#@dwagfa.onmicrosoft.com::b8b39e91-d0a8-4e54-b4c5-f729a1f7a263" providerId="AD" clId="Web-{1928FA28-A737-45E7-863B-4DB51673BC5A}" dt="2023-12-13T13:31:13.810" v="73"/>
          <ac:cxnSpMkLst>
            <pc:docMk/>
            <pc:sldMk cId="1034018342" sldId="294"/>
            <ac:cxnSpMk id="143" creationId="{79B5C424-F170-28B4-67B7-DC9E74C96D2B}"/>
          </ac:cxnSpMkLst>
        </pc:cxnChg>
        <pc:cxnChg chg="topLvl">
          <ac:chgData name="c.moeginger" userId="S::c.moeginger_hotmail.de#ext#@dwagfa.onmicrosoft.com::b8b39e91-d0a8-4e54-b4c5-f729a1f7a263" providerId="AD" clId="Web-{1928FA28-A737-45E7-863B-4DB51673BC5A}" dt="2023-12-13T13:31:13.810" v="73"/>
          <ac:cxnSpMkLst>
            <pc:docMk/>
            <pc:sldMk cId="1034018342" sldId="294"/>
            <ac:cxnSpMk id="159" creationId="{B7EF44B4-C960-FCA7-FC6C-80644C281520}"/>
          </ac:cxnSpMkLst>
        </pc:cxnChg>
        <pc:cxnChg chg="topLvl">
          <ac:chgData name="c.moeginger" userId="S::c.moeginger_hotmail.de#ext#@dwagfa.onmicrosoft.com::b8b39e91-d0a8-4e54-b4c5-f729a1f7a263" providerId="AD" clId="Web-{1928FA28-A737-45E7-863B-4DB51673BC5A}" dt="2023-12-13T13:31:13.810" v="73"/>
          <ac:cxnSpMkLst>
            <pc:docMk/>
            <pc:sldMk cId="1034018342" sldId="294"/>
            <ac:cxnSpMk id="160" creationId="{6F897B21-1DEB-8C1C-E6EB-82842BEBF223}"/>
          </ac:cxnSpMkLst>
        </pc:cxnChg>
        <pc:cxnChg chg="topLvl">
          <ac:chgData name="c.moeginger" userId="S::c.moeginger_hotmail.de#ext#@dwagfa.onmicrosoft.com::b8b39e91-d0a8-4e54-b4c5-f729a1f7a263" providerId="AD" clId="Web-{1928FA28-A737-45E7-863B-4DB51673BC5A}" dt="2023-12-13T13:31:13.810" v="73"/>
          <ac:cxnSpMkLst>
            <pc:docMk/>
            <pc:sldMk cId="1034018342" sldId="294"/>
            <ac:cxnSpMk id="161" creationId="{AEF7973D-81F7-89ED-7917-823542670E0F}"/>
          </ac:cxnSpMkLst>
        </pc:cxnChg>
        <pc:cxnChg chg="topLvl">
          <ac:chgData name="c.moeginger" userId="S::c.moeginger_hotmail.de#ext#@dwagfa.onmicrosoft.com::b8b39e91-d0a8-4e54-b4c5-f729a1f7a263" providerId="AD" clId="Web-{1928FA28-A737-45E7-863B-4DB51673BC5A}" dt="2023-12-13T13:31:13.810" v="73"/>
          <ac:cxnSpMkLst>
            <pc:docMk/>
            <pc:sldMk cId="1034018342" sldId="294"/>
            <ac:cxnSpMk id="162" creationId="{1ED6BB07-2F48-5B39-0434-2C16A6235EC4}"/>
          </ac:cxnSpMkLst>
        </pc:cxnChg>
        <pc:cxnChg chg="topLvl">
          <ac:chgData name="c.moeginger" userId="S::c.moeginger_hotmail.de#ext#@dwagfa.onmicrosoft.com::b8b39e91-d0a8-4e54-b4c5-f729a1f7a263" providerId="AD" clId="Web-{1928FA28-A737-45E7-863B-4DB51673BC5A}" dt="2023-12-13T13:31:13.810" v="73"/>
          <ac:cxnSpMkLst>
            <pc:docMk/>
            <pc:sldMk cId="1034018342" sldId="294"/>
            <ac:cxnSpMk id="163" creationId="{8E5E20D9-E18F-A24F-D4C1-DCEECBB9620B}"/>
          </ac:cxnSpMkLst>
        </pc:cxnChg>
        <pc:cxnChg chg="mod topLvl">
          <ac:chgData name="c.moeginger" userId="S::c.moeginger_hotmail.de#ext#@dwagfa.onmicrosoft.com::b8b39e91-d0a8-4e54-b4c5-f729a1f7a263" providerId="AD" clId="Web-{1928FA28-A737-45E7-863B-4DB51673BC5A}" dt="2023-12-13T13:31:13.810" v="73"/>
          <ac:cxnSpMkLst>
            <pc:docMk/>
            <pc:sldMk cId="1034018342" sldId="294"/>
            <ac:cxnSpMk id="165" creationId="{E8AC1B9B-8FCA-4F1A-A605-90D0E1968913}"/>
          </ac:cxnSpMkLst>
        </pc:cxnChg>
        <pc:cxnChg chg="mod topLvl">
          <ac:chgData name="c.moeginger" userId="S::c.moeginger_hotmail.de#ext#@dwagfa.onmicrosoft.com::b8b39e91-d0a8-4e54-b4c5-f729a1f7a263" providerId="AD" clId="Web-{1928FA28-A737-45E7-863B-4DB51673BC5A}" dt="2023-12-13T13:31:29.483" v="76" actId="14100"/>
          <ac:cxnSpMkLst>
            <pc:docMk/>
            <pc:sldMk cId="1034018342" sldId="294"/>
            <ac:cxnSpMk id="168" creationId="{8A39838A-0367-49D1-4FC5-3040B0DE6864}"/>
          </ac:cxnSpMkLst>
        </pc:cxnChg>
      </pc:sldChg>
      <pc:sldChg chg="addSp delSp modSp">
        <pc:chgData name="c.moeginger" userId="S::c.moeginger_hotmail.de#ext#@dwagfa.onmicrosoft.com::b8b39e91-d0a8-4e54-b4c5-f729a1f7a263" providerId="AD" clId="Web-{1928FA28-A737-45E7-863B-4DB51673BC5A}" dt="2023-12-13T13:25:15.595" v="30" actId="14100"/>
        <pc:sldMkLst>
          <pc:docMk/>
          <pc:sldMk cId="743351263" sldId="300"/>
        </pc:sldMkLst>
        <pc:spChg chg="del">
          <ac:chgData name="c.moeginger" userId="S::c.moeginger_hotmail.de#ext#@dwagfa.onmicrosoft.com::b8b39e91-d0a8-4e54-b4c5-f729a1f7a263" providerId="AD" clId="Web-{1928FA28-A737-45E7-863B-4DB51673BC5A}" dt="2023-12-13T13:23:32.201" v="6"/>
          <ac:spMkLst>
            <pc:docMk/>
            <pc:sldMk cId="743351263" sldId="300"/>
            <ac:spMk id="6" creationId="{86E2CE8C-09F8-562D-51EF-501494E5EF3C}"/>
          </ac:spMkLst>
        </pc:spChg>
        <pc:spChg chg="del">
          <ac:chgData name="c.moeginger" userId="S::c.moeginger_hotmail.de#ext#@dwagfa.onmicrosoft.com::b8b39e91-d0a8-4e54-b4c5-f729a1f7a263" providerId="AD" clId="Web-{1928FA28-A737-45E7-863B-4DB51673BC5A}" dt="2023-12-13T13:23:32.201" v="8"/>
          <ac:spMkLst>
            <pc:docMk/>
            <pc:sldMk cId="743351263" sldId="300"/>
            <ac:spMk id="7" creationId="{9B02DE33-DBA5-1696-338B-4CCAD5B602A3}"/>
          </ac:spMkLst>
        </pc:spChg>
        <pc:spChg chg="del">
          <ac:chgData name="c.moeginger" userId="S::c.moeginger_hotmail.de#ext#@dwagfa.onmicrosoft.com::b8b39e91-d0a8-4e54-b4c5-f729a1f7a263" providerId="AD" clId="Web-{1928FA28-A737-45E7-863B-4DB51673BC5A}" dt="2023-12-13T13:23:32.201" v="5"/>
          <ac:spMkLst>
            <pc:docMk/>
            <pc:sldMk cId="743351263" sldId="300"/>
            <ac:spMk id="8" creationId="{4076E3F0-E2FC-F91F-4155-8A4A78F0F16A}"/>
          </ac:spMkLst>
        </pc:spChg>
        <pc:spChg chg="del">
          <ac:chgData name="c.moeginger" userId="S::c.moeginger_hotmail.de#ext#@dwagfa.onmicrosoft.com::b8b39e91-d0a8-4e54-b4c5-f729a1f7a263" providerId="AD" clId="Web-{1928FA28-A737-45E7-863B-4DB51673BC5A}" dt="2023-12-13T13:23:32.201" v="4"/>
          <ac:spMkLst>
            <pc:docMk/>
            <pc:sldMk cId="743351263" sldId="300"/>
            <ac:spMk id="11" creationId="{A61E8107-551D-7B3A-95D7-31F338F6BD6A}"/>
          </ac:spMkLst>
        </pc:spChg>
        <pc:spChg chg="del">
          <ac:chgData name="c.moeginger" userId="S::c.moeginger_hotmail.de#ext#@dwagfa.onmicrosoft.com::b8b39e91-d0a8-4e54-b4c5-f729a1f7a263" providerId="AD" clId="Web-{1928FA28-A737-45E7-863B-4DB51673BC5A}" dt="2023-12-13T13:23:32.201" v="9"/>
          <ac:spMkLst>
            <pc:docMk/>
            <pc:sldMk cId="743351263" sldId="300"/>
            <ac:spMk id="13" creationId="{5BF7AF83-423A-E4AC-6555-57BCD4AD2A9C}"/>
          </ac:spMkLst>
        </pc:spChg>
        <pc:spChg chg="del">
          <ac:chgData name="c.moeginger" userId="S::c.moeginger_hotmail.de#ext#@dwagfa.onmicrosoft.com::b8b39e91-d0a8-4e54-b4c5-f729a1f7a263" providerId="AD" clId="Web-{1928FA28-A737-45E7-863B-4DB51673BC5A}" dt="2023-12-13T13:23:32.201" v="12"/>
          <ac:spMkLst>
            <pc:docMk/>
            <pc:sldMk cId="743351263" sldId="300"/>
            <ac:spMk id="14" creationId="{613F5AC4-AB93-39EA-BC01-4FFB0430BC87}"/>
          </ac:spMkLst>
        </pc:spChg>
        <pc:spChg chg="del">
          <ac:chgData name="c.moeginger" userId="S::c.moeginger_hotmail.de#ext#@dwagfa.onmicrosoft.com::b8b39e91-d0a8-4e54-b4c5-f729a1f7a263" providerId="AD" clId="Web-{1928FA28-A737-45E7-863B-4DB51673BC5A}" dt="2023-12-13T13:23:32.201" v="11"/>
          <ac:spMkLst>
            <pc:docMk/>
            <pc:sldMk cId="743351263" sldId="300"/>
            <ac:spMk id="15" creationId="{CD4AC2F2-23A8-0CAA-B514-094E13ACB0FC}"/>
          </ac:spMkLst>
        </pc:spChg>
        <pc:spChg chg="del">
          <ac:chgData name="c.moeginger" userId="S::c.moeginger_hotmail.de#ext#@dwagfa.onmicrosoft.com::b8b39e91-d0a8-4e54-b4c5-f729a1f7a263" providerId="AD" clId="Web-{1928FA28-A737-45E7-863B-4DB51673BC5A}" dt="2023-12-13T13:23:32.201" v="10"/>
          <ac:spMkLst>
            <pc:docMk/>
            <pc:sldMk cId="743351263" sldId="300"/>
            <ac:spMk id="16" creationId="{323F9F28-663D-49F9-80D9-4023F1DB415F}"/>
          </ac:spMkLst>
        </pc:spChg>
        <pc:spChg chg="del">
          <ac:chgData name="c.moeginger" userId="S::c.moeginger_hotmail.de#ext#@dwagfa.onmicrosoft.com::b8b39e91-d0a8-4e54-b4c5-f729a1f7a263" providerId="AD" clId="Web-{1928FA28-A737-45E7-863B-4DB51673BC5A}" dt="2023-12-13T13:23:32.201" v="3"/>
          <ac:spMkLst>
            <pc:docMk/>
            <pc:sldMk cId="743351263" sldId="300"/>
            <ac:spMk id="17" creationId="{A1BCE54E-849A-47EC-649B-3B401830795D}"/>
          </ac:spMkLst>
        </pc:spChg>
        <pc:picChg chg="del">
          <ac:chgData name="c.moeginger" userId="S::c.moeginger_hotmail.de#ext#@dwagfa.onmicrosoft.com::b8b39e91-d0a8-4e54-b4c5-f729a1f7a263" providerId="AD" clId="Web-{1928FA28-A737-45E7-863B-4DB51673BC5A}" dt="2023-12-13T13:23:32.201" v="1"/>
          <ac:picMkLst>
            <pc:docMk/>
            <pc:sldMk cId="743351263" sldId="300"/>
            <ac:picMk id="2" creationId="{19FEFD1C-8E65-D61B-B368-48497BDF26E6}"/>
          </ac:picMkLst>
        </pc:picChg>
        <pc:picChg chg="del">
          <ac:chgData name="c.moeginger" userId="S::c.moeginger_hotmail.de#ext#@dwagfa.onmicrosoft.com::b8b39e91-d0a8-4e54-b4c5-f729a1f7a263" providerId="AD" clId="Web-{1928FA28-A737-45E7-863B-4DB51673BC5A}" dt="2023-12-13T13:23:32.201" v="0"/>
          <ac:picMkLst>
            <pc:docMk/>
            <pc:sldMk cId="743351263" sldId="300"/>
            <ac:picMk id="4" creationId="{D087F644-D7AA-47FB-E0E9-F3A6A936026F}"/>
          </ac:picMkLst>
        </pc:picChg>
        <pc:picChg chg="del">
          <ac:chgData name="c.moeginger" userId="S::c.moeginger_hotmail.de#ext#@dwagfa.onmicrosoft.com::b8b39e91-d0a8-4e54-b4c5-f729a1f7a263" providerId="AD" clId="Web-{1928FA28-A737-45E7-863B-4DB51673BC5A}" dt="2023-12-13T13:23:32.201" v="7"/>
          <ac:picMkLst>
            <pc:docMk/>
            <pc:sldMk cId="743351263" sldId="300"/>
            <ac:picMk id="5" creationId="{F9899BC5-F068-6565-A7DB-5B20033059DC}"/>
          </ac:picMkLst>
        </pc:picChg>
        <pc:picChg chg="add mod">
          <ac:chgData name="c.moeginger" userId="S::c.moeginger_hotmail.de#ext#@dwagfa.onmicrosoft.com::b8b39e91-d0a8-4e54-b4c5-f729a1f7a263" providerId="AD" clId="Web-{1928FA28-A737-45E7-863B-4DB51673BC5A}" dt="2023-12-13T13:25:15.595" v="30" actId="14100"/>
          <ac:picMkLst>
            <pc:docMk/>
            <pc:sldMk cId="743351263" sldId="300"/>
            <ac:picMk id="9" creationId="{8C13756C-2764-A66F-5147-F4190EB5BABF}"/>
          </ac:picMkLst>
        </pc:picChg>
        <pc:picChg chg="add del mod">
          <ac:chgData name="c.moeginger" userId="S::c.moeginger_hotmail.de#ext#@dwagfa.onmicrosoft.com::b8b39e91-d0a8-4e54-b4c5-f729a1f7a263" providerId="AD" clId="Web-{1928FA28-A737-45E7-863B-4DB51673BC5A}" dt="2023-12-13T13:25:10.126" v="28"/>
          <ac:picMkLst>
            <pc:docMk/>
            <pc:sldMk cId="743351263" sldId="300"/>
            <ac:picMk id="10" creationId="{AD9C349B-B961-9169-88AF-4A4FD70B1802}"/>
          </ac:picMkLst>
        </pc:picChg>
        <pc:picChg chg="del">
          <ac:chgData name="c.moeginger" userId="S::c.moeginger_hotmail.de#ext#@dwagfa.onmicrosoft.com::b8b39e91-d0a8-4e54-b4c5-f729a1f7a263" providerId="AD" clId="Web-{1928FA28-A737-45E7-863B-4DB51673BC5A}" dt="2023-12-13T13:23:32.201" v="2"/>
          <ac:picMkLst>
            <pc:docMk/>
            <pc:sldMk cId="743351263" sldId="300"/>
            <ac:picMk id="20" creationId="{17A44FA3-A9D3-2F9D-67D8-0D1C59401001}"/>
          </ac:picMkLst>
        </pc:picChg>
      </pc:sldChg>
      <pc:sldChg chg="delSp modSp add ord replId">
        <pc:chgData name="c.moeginger" userId="S::c.moeginger_hotmail.de#ext#@dwagfa.onmicrosoft.com::b8b39e91-d0a8-4e54-b4c5-f729a1f7a263" providerId="AD" clId="Web-{1928FA28-A737-45E7-863B-4DB51673BC5A}" dt="2023-12-13T13:26:55.161" v="34" actId="20577"/>
        <pc:sldMkLst>
          <pc:docMk/>
          <pc:sldMk cId="674634096" sldId="301"/>
        </pc:sldMkLst>
        <pc:spChg chg="mod">
          <ac:chgData name="c.moeginger" userId="S::c.moeginger_hotmail.de#ext#@dwagfa.onmicrosoft.com::b8b39e91-d0a8-4e54-b4c5-f729a1f7a263" providerId="AD" clId="Web-{1928FA28-A737-45E7-863B-4DB51673BC5A}" dt="2023-12-13T13:26:55.161" v="34" actId="20577"/>
          <ac:spMkLst>
            <pc:docMk/>
            <pc:sldMk cId="674634096" sldId="301"/>
            <ac:spMk id="3" creationId="{EA0091E8-3AEA-1052-65F5-59969B703578}"/>
          </ac:spMkLst>
        </pc:spChg>
        <pc:picChg chg="del">
          <ac:chgData name="c.moeginger" userId="S::c.moeginger_hotmail.de#ext#@dwagfa.onmicrosoft.com::b8b39e91-d0a8-4e54-b4c5-f729a1f7a263" providerId="AD" clId="Web-{1928FA28-A737-45E7-863B-4DB51673BC5A}" dt="2023-12-13T13:24:57.594" v="25"/>
          <ac:picMkLst>
            <pc:docMk/>
            <pc:sldMk cId="674634096" sldId="301"/>
            <ac:picMk id="9" creationId="{8C13756C-2764-A66F-5147-F4190EB5BABF}"/>
          </ac:picMkLst>
        </pc:picChg>
        <pc:picChg chg="mod">
          <ac:chgData name="c.moeginger" userId="S::c.moeginger_hotmail.de#ext#@dwagfa.onmicrosoft.com::b8b39e91-d0a8-4e54-b4c5-f729a1f7a263" providerId="AD" clId="Web-{1928FA28-A737-45E7-863B-4DB51673BC5A}" dt="2023-12-13T13:25:04.016" v="27" actId="14100"/>
          <ac:picMkLst>
            <pc:docMk/>
            <pc:sldMk cId="674634096" sldId="301"/>
            <ac:picMk id="10" creationId="{AD9C349B-B961-9169-88AF-4A4FD70B1802}"/>
          </ac:picMkLst>
        </pc:picChg>
      </pc:sldChg>
    </pc:docChg>
  </pc:docChgLst>
  <pc:docChgLst>
    <pc:chgData name="c.moeginger" userId="S::c.moeginger_hotmail.de#ext#@dwagfa.onmicrosoft.com::b8b39e91-d0a8-4e54-b4c5-f729a1f7a263" providerId="AD" clId="Web-{8C7B211E-87CD-4BED-BF8E-AA8C825132BE}"/>
    <pc:docChg chg="modSld sldOrd">
      <pc:chgData name="c.moeginger" userId="S::c.moeginger_hotmail.de#ext#@dwagfa.onmicrosoft.com::b8b39e91-d0a8-4e54-b4c5-f729a1f7a263" providerId="AD" clId="Web-{8C7B211E-87CD-4BED-BF8E-AA8C825132BE}" dt="2023-12-18T12:52:48.216" v="303" actId="1076"/>
      <pc:docMkLst>
        <pc:docMk/>
      </pc:docMkLst>
      <pc:sldChg chg="ord">
        <pc:chgData name="c.moeginger" userId="S::c.moeginger_hotmail.de#ext#@dwagfa.onmicrosoft.com::b8b39e91-d0a8-4e54-b4c5-f729a1f7a263" providerId="AD" clId="Web-{8C7B211E-87CD-4BED-BF8E-AA8C825132BE}" dt="2023-12-18T12:52:32.716" v="302"/>
        <pc:sldMkLst>
          <pc:docMk/>
          <pc:sldMk cId="2616068125" sldId="290"/>
        </pc:sldMkLst>
      </pc:sldChg>
      <pc:sldChg chg="addSp delSp modSp ord">
        <pc:chgData name="c.moeginger" userId="S::c.moeginger_hotmail.de#ext#@dwagfa.onmicrosoft.com::b8b39e91-d0a8-4e54-b4c5-f729a1f7a263" providerId="AD" clId="Web-{8C7B211E-87CD-4BED-BF8E-AA8C825132BE}" dt="2023-12-18T12:52:48.216" v="303" actId="1076"/>
        <pc:sldMkLst>
          <pc:docMk/>
          <pc:sldMk cId="2138814156" sldId="300"/>
        </pc:sldMkLst>
        <pc:spChg chg="del mod">
          <ac:chgData name="c.moeginger" userId="S::c.moeginger_hotmail.de#ext#@dwagfa.onmicrosoft.com::b8b39e91-d0a8-4e54-b4c5-f729a1f7a263" providerId="AD" clId="Web-{8C7B211E-87CD-4BED-BF8E-AA8C825132BE}" dt="2023-12-18T12:36:16.501" v="86"/>
          <ac:spMkLst>
            <pc:docMk/>
            <pc:sldMk cId="2138814156" sldId="300"/>
            <ac:spMk id="2" creationId="{F5CBFB0D-A50E-FE99-8F3B-B6B7B547A059}"/>
          </ac:spMkLst>
        </pc:spChg>
        <pc:spChg chg="add mod">
          <ac:chgData name="c.moeginger" userId="S::c.moeginger_hotmail.de#ext#@dwagfa.onmicrosoft.com::b8b39e91-d0a8-4e54-b4c5-f729a1f7a263" providerId="AD" clId="Web-{8C7B211E-87CD-4BED-BF8E-AA8C825132BE}" dt="2023-12-18T12:43:33.536" v="200" actId="1076"/>
          <ac:spMkLst>
            <pc:docMk/>
            <pc:sldMk cId="2138814156" sldId="300"/>
            <ac:spMk id="6" creationId="{E4C55CE4-6585-320C-C91B-2579713705B0}"/>
          </ac:spMkLst>
        </pc:spChg>
        <pc:spChg chg="add del mod">
          <ac:chgData name="c.moeginger" userId="S::c.moeginger_hotmail.de#ext#@dwagfa.onmicrosoft.com::b8b39e91-d0a8-4e54-b4c5-f729a1f7a263" providerId="AD" clId="Web-{8C7B211E-87CD-4BED-BF8E-AA8C825132BE}" dt="2023-12-18T12:36:31.658" v="87"/>
          <ac:spMkLst>
            <pc:docMk/>
            <pc:sldMk cId="2138814156" sldId="300"/>
            <ac:spMk id="8" creationId="{0DB99516-EB11-B70D-9FC0-7487451E950D}"/>
          </ac:spMkLst>
        </pc:spChg>
        <pc:spChg chg="add mod ord">
          <ac:chgData name="c.moeginger" userId="S::c.moeginger_hotmail.de#ext#@dwagfa.onmicrosoft.com::b8b39e91-d0a8-4e54-b4c5-f729a1f7a263" providerId="AD" clId="Web-{8C7B211E-87CD-4BED-BF8E-AA8C825132BE}" dt="2023-12-18T12:48:02.610" v="233"/>
          <ac:spMkLst>
            <pc:docMk/>
            <pc:sldMk cId="2138814156" sldId="300"/>
            <ac:spMk id="10" creationId="{CDBEF143-9A5A-55ED-4D33-5C417FE5EF6B}"/>
          </ac:spMkLst>
        </pc:spChg>
        <pc:spChg chg="add del mod ord">
          <ac:chgData name="c.moeginger" userId="S::c.moeginger_hotmail.de#ext#@dwagfa.onmicrosoft.com::b8b39e91-d0a8-4e54-b4c5-f729a1f7a263" providerId="AD" clId="Web-{8C7B211E-87CD-4BED-BF8E-AA8C825132BE}" dt="2023-12-18T12:52:02.230" v="300"/>
          <ac:spMkLst>
            <pc:docMk/>
            <pc:sldMk cId="2138814156" sldId="300"/>
            <ac:spMk id="12" creationId="{FA97C480-4906-64F8-E746-CF1F34CAA9EA}"/>
          </ac:spMkLst>
        </pc:spChg>
        <pc:spChg chg="add del mod">
          <ac:chgData name="c.moeginger" userId="S::c.moeginger_hotmail.de#ext#@dwagfa.onmicrosoft.com::b8b39e91-d0a8-4e54-b4c5-f729a1f7a263" providerId="AD" clId="Web-{8C7B211E-87CD-4BED-BF8E-AA8C825132BE}" dt="2023-12-18T12:51:50.214" v="295"/>
          <ac:spMkLst>
            <pc:docMk/>
            <pc:sldMk cId="2138814156" sldId="300"/>
            <ac:spMk id="14" creationId="{3DA303B7-6C5D-D9B0-509B-4246AEA32005}"/>
          </ac:spMkLst>
        </pc:spChg>
        <pc:spChg chg="add del mod">
          <ac:chgData name="c.moeginger" userId="S::c.moeginger_hotmail.de#ext#@dwagfa.onmicrosoft.com::b8b39e91-d0a8-4e54-b4c5-f729a1f7a263" providerId="AD" clId="Web-{8C7B211E-87CD-4BED-BF8E-AA8C825132BE}" dt="2023-12-18T12:51:52.652" v="296"/>
          <ac:spMkLst>
            <pc:docMk/>
            <pc:sldMk cId="2138814156" sldId="300"/>
            <ac:spMk id="16" creationId="{176D31AD-2E44-12FA-20C8-A468028C082A}"/>
          </ac:spMkLst>
        </pc:spChg>
        <pc:spChg chg="add mod">
          <ac:chgData name="c.moeginger" userId="S::c.moeginger_hotmail.de#ext#@dwagfa.onmicrosoft.com::b8b39e91-d0a8-4e54-b4c5-f729a1f7a263" providerId="AD" clId="Web-{8C7B211E-87CD-4BED-BF8E-AA8C825132BE}" dt="2023-12-18T12:48:14.079" v="234"/>
          <ac:spMkLst>
            <pc:docMk/>
            <pc:sldMk cId="2138814156" sldId="300"/>
            <ac:spMk id="18" creationId="{F35E13C1-64D6-D768-6BD7-BE128FD47D08}"/>
          </ac:spMkLst>
        </pc:spChg>
        <pc:spChg chg="add mod">
          <ac:chgData name="c.moeginger" userId="S::c.moeginger_hotmail.de#ext#@dwagfa.onmicrosoft.com::b8b39e91-d0a8-4e54-b4c5-f729a1f7a263" providerId="AD" clId="Web-{8C7B211E-87CD-4BED-BF8E-AA8C825132BE}" dt="2023-12-18T12:47:36.703" v="231"/>
          <ac:spMkLst>
            <pc:docMk/>
            <pc:sldMk cId="2138814156" sldId="300"/>
            <ac:spMk id="20" creationId="{F236A26C-B6C5-A63D-27F2-1FBE10F47B62}"/>
          </ac:spMkLst>
        </pc:spChg>
        <pc:spChg chg="add mod ord">
          <ac:chgData name="c.moeginger" userId="S::c.moeginger_hotmail.de#ext#@dwagfa.onmicrosoft.com::b8b39e91-d0a8-4e54-b4c5-f729a1f7a263" providerId="AD" clId="Web-{8C7B211E-87CD-4BED-BF8E-AA8C825132BE}" dt="2023-12-18T12:51:59.667" v="299" actId="1076"/>
          <ac:spMkLst>
            <pc:docMk/>
            <pc:sldMk cId="2138814156" sldId="300"/>
            <ac:spMk id="21" creationId="{A5932DE4-79AF-8268-F661-0662F5DCD4FF}"/>
          </ac:spMkLst>
        </pc:spChg>
        <pc:spChg chg="add mod">
          <ac:chgData name="c.moeginger" userId="S::c.moeginger_hotmail.de#ext#@dwagfa.onmicrosoft.com::b8b39e91-d0a8-4e54-b4c5-f729a1f7a263" providerId="AD" clId="Web-{8C7B211E-87CD-4BED-BF8E-AA8C825132BE}" dt="2023-12-18T12:51:28.744" v="274" actId="1076"/>
          <ac:spMkLst>
            <pc:docMk/>
            <pc:sldMk cId="2138814156" sldId="300"/>
            <ac:spMk id="22" creationId="{788AE11F-0DB0-21F6-40E3-CEB9C9C1883D}"/>
          </ac:spMkLst>
        </pc:spChg>
        <pc:spChg chg="add mod">
          <ac:chgData name="c.moeginger" userId="S::c.moeginger_hotmail.de#ext#@dwagfa.onmicrosoft.com::b8b39e91-d0a8-4e54-b4c5-f729a1f7a263" providerId="AD" clId="Web-{8C7B211E-87CD-4BED-BF8E-AA8C825132BE}" dt="2023-12-18T12:43:27.254" v="199" actId="1076"/>
          <ac:spMkLst>
            <pc:docMk/>
            <pc:sldMk cId="2138814156" sldId="300"/>
            <ac:spMk id="23" creationId="{712F0D80-AF83-63A0-310E-7CA5E8245D08}"/>
          </ac:spMkLst>
        </pc:spChg>
        <pc:spChg chg="add mod">
          <ac:chgData name="c.moeginger" userId="S::c.moeginger_hotmail.de#ext#@dwagfa.onmicrosoft.com::b8b39e91-d0a8-4e54-b4c5-f729a1f7a263" providerId="AD" clId="Web-{8C7B211E-87CD-4BED-BF8E-AA8C825132BE}" dt="2023-12-18T12:52:48.216" v="303" actId="1076"/>
          <ac:spMkLst>
            <pc:docMk/>
            <pc:sldMk cId="2138814156" sldId="300"/>
            <ac:spMk id="24" creationId="{FD6D7297-B692-24CB-6108-44FAA01F9F95}"/>
          </ac:spMkLst>
        </pc:spChg>
        <pc:spChg chg="add mod">
          <ac:chgData name="c.moeginger" userId="S::c.moeginger_hotmail.de#ext#@dwagfa.onmicrosoft.com::b8b39e91-d0a8-4e54-b4c5-f729a1f7a263" providerId="AD" clId="Web-{8C7B211E-87CD-4BED-BF8E-AA8C825132BE}" dt="2023-12-18T12:46:05.777" v="216" actId="1076"/>
          <ac:spMkLst>
            <pc:docMk/>
            <pc:sldMk cId="2138814156" sldId="300"/>
            <ac:spMk id="25" creationId="{3EC41AA4-3016-27E5-BDFE-062B900E02AB}"/>
          </ac:spMkLst>
        </pc:spChg>
        <pc:picChg chg="add del mod">
          <ac:chgData name="c.moeginger" userId="S::c.moeginger_hotmail.de#ext#@dwagfa.onmicrosoft.com::b8b39e91-d0a8-4e54-b4c5-f729a1f7a263" providerId="AD" clId="Web-{8C7B211E-87CD-4BED-BF8E-AA8C825132BE}" dt="2023-12-18T12:29:01.747" v="2"/>
          <ac:picMkLst>
            <pc:docMk/>
            <pc:sldMk cId="2138814156" sldId="300"/>
            <ac:picMk id="3" creationId="{6DE1372B-A587-D416-0129-10D23A80E4E3}"/>
          </ac:picMkLst>
        </pc:picChg>
        <pc:picChg chg="add mod">
          <ac:chgData name="c.moeginger" userId="S::c.moeginger_hotmail.de#ext#@dwagfa.onmicrosoft.com::b8b39e91-d0a8-4e54-b4c5-f729a1f7a263" providerId="AD" clId="Web-{8C7B211E-87CD-4BED-BF8E-AA8C825132BE}" dt="2023-12-18T12:48:41.799" v="238" actId="1076"/>
          <ac:picMkLst>
            <pc:docMk/>
            <pc:sldMk cId="2138814156" sldId="300"/>
            <ac:picMk id="4" creationId="{6BBD6C03-1E88-C7CE-0890-3550FB3E568D}"/>
          </ac:picMkLst>
        </pc:picChg>
        <pc:picChg chg="add del mod ord">
          <ac:chgData name="c.moeginger" userId="S::c.moeginger_hotmail.de#ext#@dwagfa.onmicrosoft.com::b8b39e91-d0a8-4e54-b4c5-f729a1f7a263" providerId="AD" clId="Web-{8C7B211E-87CD-4BED-BF8E-AA8C825132BE}" dt="2023-12-18T12:52:05.590" v="301"/>
          <ac:picMkLst>
            <pc:docMk/>
            <pc:sldMk cId="2138814156" sldId="300"/>
            <ac:picMk id="26" creationId="{E005CDD7-3689-B7C4-7839-36C0E8E06504}"/>
          </ac:picMkLst>
        </pc:picChg>
        <pc:picChg chg="add del mod ord">
          <ac:chgData name="c.moeginger" userId="S::c.moeginger_hotmail.de#ext#@dwagfa.onmicrosoft.com::b8b39e91-d0a8-4e54-b4c5-f729a1f7a263" providerId="AD" clId="Web-{8C7B211E-87CD-4BED-BF8E-AA8C825132BE}" dt="2023-12-18T12:51:57.417" v="298"/>
          <ac:picMkLst>
            <pc:docMk/>
            <pc:sldMk cId="2138814156" sldId="300"/>
            <ac:picMk id="27" creationId="{58A2DB36-4449-22D2-3B12-8C8036D4E01F}"/>
          </ac:picMkLst>
        </pc:picChg>
        <pc:picChg chg="add del mod ord">
          <ac:chgData name="c.moeginger" userId="S::c.moeginger_hotmail.de#ext#@dwagfa.onmicrosoft.com::b8b39e91-d0a8-4e54-b4c5-f729a1f7a263" providerId="AD" clId="Web-{8C7B211E-87CD-4BED-BF8E-AA8C825132BE}" dt="2023-12-18T12:51:55.042" v="297"/>
          <ac:picMkLst>
            <pc:docMk/>
            <pc:sldMk cId="2138814156" sldId="300"/>
            <ac:picMk id="28" creationId="{53112014-62EC-ED69-33E0-185550E77791}"/>
          </ac:picMkLst>
        </pc:picChg>
      </pc:sldChg>
    </pc:docChg>
  </pc:docChgLst>
  <pc:docChgLst>
    <pc:chgData name="c.moeginger" userId="S::c.moeginger_hotmail.de#ext#@dwagfa.onmicrosoft.com::b8b39e91-d0a8-4e54-b4c5-f729a1f7a263" providerId="AD" clId="Web-{E214D754-6110-48D6-A85A-4AC6D71B58DB}"/>
    <pc:docChg chg="modSld">
      <pc:chgData name="c.moeginger" userId="S::c.moeginger_hotmail.de#ext#@dwagfa.onmicrosoft.com::b8b39e91-d0a8-4e54-b4c5-f729a1f7a263" providerId="AD" clId="Web-{E214D754-6110-48D6-A85A-4AC6D71B58DB}" dt="2024-01-16T12:08:48.285" v="16" actId="1076"/>
      <pc:docMkLst>
        <pc:docMk/>
      </pc:docMkLst>
      <pc:sldChg chg="delSp modSp">
        <pc:chgData name="c.moeginger" userId="S::c.moeginger_hotmail.de#ext#@dwagfa.onmicrosoft.com::b8b39e91-d0a8-4e54-b4c5-f729a1f7a263" providerId="AD" clId="Web-{E214D754-6110-48D6-A85A-4AC6D71B58DB}" dt="2024-01-16T12:08:48.285" v="16" actId="1076"/>
        <pc:sldMkLst>
          <pc:docMk/>
          <pc:sldMk cId="2721114166" sldId="291"/>
        </pc:sldMkLst>
        <pc:spChg chg="del">
          <ac:chgData name="c.moeginger" userId="S::c.moeginger_hotmail.de#ext#@dwagfa.onmicrosoft.com::b8b39e91-d0a8-4e54-b4c5-f729a1f7a263" providerId="AD" clId="Web-{E214D754-6110-48D6-A85A-4AC6D71B58DB}" dt="2024-01-16T12:08:25.175" v="12"/>
          <ac:spMkLst>
            <pc:docMk/>
            <pc:sldMk cId="2721114166" sldId="291"/>
            <ac:spMk id="35" creationId="{373F584A-D141-38DB-DF83-B1258F1F6C14}"/>
          </ac:spMkLst>
        </pc:spChg>
        <pc:picChg chg="mod">
          <ac:chgData name="c.moeginger" userId="S::c.moeginger_hotmail.de#ext#@dwagfa.onmicrosoft.com::b8b39e91-d0a8-4e54-b4c5-f729a1f7a263" providerId="AD" clId="Web-{E214D754-6110-48D6-A85A-4AC6D71B58DB}" dt="2024-01-16T12:08:48.285" v="16" actId="1076"/>
          <ac:picMkLst>
            <pc:docMk/>
            <pc:sldMk cId="2721114166" sldId="291"/>
            <ac:picMk id="20" creationId="{8842AD7E-5C4B-9C92-5AF7-4E7914ACF002}"/>
          </ac:picMkLst>
        </pc:picChg>
        <pc:picChg chg="mod">
          <ac:chgData name="c.moeginger" userId="S::c.moeginger_hotmail.de#ext#@dwagfa.onmicrosoft.com::b8b39e91-d0a8-4e54-b4c5-f729a1f7a263" providerId="AD" clId="Web-{E214D754-6110-48D6-A85A-4AC6D71B58DB}" dt="2024-01-16T12:08:43.253" v="15" actId="1076"/>
          <ac:picMkLst>
            <pc:docMk/>
            <pc:sldMk cId="2721114166" sldId="291"/>
            <ac:picMk id="32" creationId="{0D8E7BFD-4B09-37C2-5791-34A8DDA4A298}"/>
          </ac:picMkLst>
        </pc:picChg>
      </pc:sldChg>
      <pc:sldChg chg="modSp">
        <pc:chgData name="c.moeginger" userId="S::c.moeginger_hotmail.de#ext#@dwagfa.onmicrosoft.com::b8b39e91-d0a8-4e54-b4c5-f729a1f7a263" providerId="AD" clId="Web-{E214D754-6110-48D6-A85A-4AC6D71B58DB}" dt="2024-01-16T12:07:49.924" v="11" actId="20577"/>
        <pc:sldMkLst>
          <pc:docMk/>
          <pc:sldMk cId="2493825471" sldId="292"/>
        </pc:sldMkLst>
        <pc:spChg chg="mod">
          <ac:chgData name="c.moeginger" userId="S::c.moeginger_hotmail.de#ext#@dwagfa.onmicrosoft.com::b8b39e91-d0a8-4e54-b4c5-f729a1f7a263" providerId="AD" clId="Web-{E214D754-6110-48D6-A85A-4AC6D71B58DB}" dt="2024-01-16T12:07:49.924" v="11" actId="20577"/>
          <ac:spMkLst>
            <pc:docMk/>
            <pc:sldMk cId="2493825471" sldId="292"/>
            <ac:spMk id="45" creationId="{1D6D9B42-FB47-1217-7FE7-6A0771E7A374}"/>
          </ac:spMkLst>
        </pc:spChg>
      </pc:sldChg>
    </pc:docChg>
  </pc:docChgLst>
  <pc:docChgLst>
    <pc:chgData name="c.moeginger" userId="S::c.moeginger_hotmail.de#ext#@dwagfa.onmicrosoft.com::b8b39e91-d0a8-4e54-b4c5-f729a1f7a263" providerId="AD" clId="Web-{7D2A5E4D-32FE-4079-B715-EC6385BEEA8C}"/>
    <pc:docChg chg="modSld">
      <pc:chgData name="c.moeginger" userId="S::c.moeginger_hotmail.de#ext#@dwagfa.onmicrosoft.com::b8b39e91-d0a8-4e54-b4c5-f729a1f7a263" providerId="AD" clId="Web-{7D2A5E4D-32FE-4079-B715-EC6385BEEA8C}" dt="2024-02-29T08:00:55.899" v="17"/>
      <pc:docMkLst>
        <pc:docMk/>
      </pc:docMkLst>
      <pc:sldChg chg="addSp delSp modSp">
        <pc:chgData name="c.moeginger" userId="S::c.moeginger_hotmail.de#ext#@dwagfa.onmicrosoft.com::b8b39e91-d0a8-4e54-b4c5-f729a1f7a263" providerId="AD" clId="Web-{7D2A5E4D-32FE-4079-B715-EC6385BEEA8C}" dt="2024-02-29T08:00:55.899" v="17"/>
        <pc:sldMkLst>
          <pc:docMk/>
          <pc:sldMk cId="3639833960" sldId="277"/>
        </pc:sldMkLst>
        <pc:graphicFrameChg chg="modGraphic">
          <ac:chgData name="c.moeginger" userId="S::c.moeginger_hotmail.de#ext#@dwagfa.onmicrosoft.com::b8b39e91-d0a8-4e54-b4c5-f729a1f7a263" providerId="AD" clId="Web-{7D2A5E4D-32FE-4079-B715-EC6385BEEA8C}" dt="2024-02-29T08:00:55.899" v="17"/>
          <ac:graphicFrameMkLst>
            <pc:docMk/>
            <pc:sldMk cId="3639833960" sldId="277"/>
            <ac:graphicFrameMk id="7" creationId="{68798B2F-055B-EBFE-A6A7-B6C610E00EA7}"/>
          </ac:graphicFrameMkLst>
        </pc:graphicFrameChg>
        <pc:picChg chg="add mod">
          <ac:chgData name="c.moeginger" userId="S::c.moeginger_hotmail.de#ext#@dwagfa.onmicrosoft.com::b8b39e91-d0a8-4e54-b4c5-f729a1f7a263" providerId="AD" clId="Web-{7D2A5E4D-32FE-4079-B715-EC6385BEEA8C}" dt="2024-02-29T07:59:32.209" v="2" actId="1076"/>
          <ac:picMkLst>
            <pc:docMk/>
            <pc:sldMk cId="3639833960" sldId="277"/>
            <ac:picMk id="5" creationId="{4EAFA185-2179-72C8-A385-C23CDAEDF59D}"/>
          </ac:picMkLst>
        </pc:picChg>
        <pc:picChg chg="del">
          <ac:chgData name="c.moeginger" userId="S::c.moeginger_hotmail.de#ext#@dwagfa.onmicrosoft.com::b8b39e91-d0a8-4e54-b4c5-f729a1f7a263" providerId="AD" clId="Web-{7D2A5E4D-32FE-4079-B715-EC6385BEEA8C}" dt="2024-02-29T07:59:27.303" v="0"/>
          <ac:picMkLst>
            <pc:docMk/>
            <pc:sldMk cId="3639833960" sldId="277"/>
            <ac:picMk id="6" creationId="{11B95E78-8D17-631D-3986-C8187CE3F5F9}"/>
          </ac:picMkLst>
        </pc:picChg>
        <pc:picChg chg="add mod">
          <ac:chgData name="c.moeginger" userId="S::c.moeginger_hotmail.de#ext#@dwagfa.onmicrosoft.com::b8b39e91-d0a8-4e54-b4c5-f729a1f7a263" providerId="AD" clId="Web-{7D2A5E4D-32FE-4079-B715-EC6385BEEA8C}" dt="2024-02-29T07:59:37.913" v="5" actId="1076"/>
          <ac:picMkLst>
            <pc:docMk/>
            <pc:sldMk cId="3639833960" sldId="277"/>
            <ac:picMk id="11" creationId="{1EF91E8D-C841-3FBE-8A9D-94DA1789BB32}"/>
          </ac:picMkLst>
        </pc:picChg>
        <pc:picChg chg="del">
          <ac:chgData name="c.moeginger" userId="S::c.moeginger_hotmail.de#ext#@dwagfa.onmicrosoft.com::b8b39e91-d0a8-4e54-b4c5-f729a1f7a263" providerId="AD" clId="Web-{7D2A5E4D-32FE-4079-B715-EC6385BEEA8C}" dt="2024-02-29T07:59:33.444" v="3"/>
          <ac:picMkLst>
            <pc:docMk/>
            <pc:sldMk cId="3639833960" sldId="277"/>
            <ac:picMk id="28" creationId="{D324A60F-7E59-8747-126D-A115067020DF}"/>
          </ac:picMkLst>
        </pc:picChg>
      </pc:sldChg>
    </pc:docChg>
  </pc:docChgLst>
  <pc:docChgLst>
    <pc:chgData name="c.moeginger" userId="S::c.moeginger_hotmail.de#ext#@dwagfa.onmicrosoft.com::b8b39e91-d0a8-4e54-b4c5-f729a1f7a263" providerId="AD" clId="Web-{60BC6E34-A12C-4EDA-B66D-607BB425AE0D}"/>
    <pc:docChg chg="modSld">
      <pc:chgData name="c.moeginger" userId="S::c.moeginger_hotmail.de#ext#@dwagfa.onmicrosoft.com::b8b39e91-d0a8-4e54-b4c5-f729a1f7a263" providerId="AD" clId="Web-{60BC6E34-A12C-4EDA-B66D-607BB425AE0D}" dt="2024-01-09T12:12:26.959" v="7" actId="1076"/>
      <pc:docMkLst>
        <pc:docMk/>
      </pc:docMkLst>
      <pc:sldChg chg="addSp delSp modSp">
        <pc:chgData name="c.moeginger" userId="S::c.moeginger_hotmail.de#ext#@dwagfa.onmicrosoft.com::b8b39e91-d0a8-4e54-b4c5-f729a1f7a263" providerId="AD" clId="Web-{60BC6E34-A12C-4EDA-B66D-607BB425AE0D}" dt="2024-01-09T12:12:26.959" v="7" actId="1076"/>
        <pc:sldMkLst>
          <pc:docMk/>
          <pc:sldMk cId="2721114166" sldId="291"/>
        </pc:sldMkLst>
        <pc:grpChg chg="del">
          <ac:chgData name="c.moeginger" userId="S::c.moeginger_hotmail.de#ext#@dwagfa.onmicrosoft.com::b8b39e91-d0a8-4e54-b4c5-f729a1f7a263" providerId="AD" clId="Web-{60BC6E34-A12C-4EDA-B66D-607BB425AE0D}" dt="2024-01-09T12:12:20.584" v="6"/>
          <ac:grpSpMkLst>
            <pc:docMk/>
            <pc:sldMk cId="2721114166" sldId="291"/>
            <ac:grpSpMk id="14" creationId="{D9801F33-1D1E-81D9-9B1C-6D5F137CC560}"/>
          </ac:grpSpMkLst>
        </pc:grpChg>
        <pc:picChg chg="add mod modCrop">
          <ac:chgData name="c.moeginger" userId="S::c.moeginger_hotmail.de#ext#@dwagfa.onmicrosoft.com::b8b39e91-d0a8-4e54-b4c5-f729a1f7a263" providerId="AD" clId="Web-{60BC6E34-A12C-4EDA-B66D-607BB425AE0D}" dt="2024-01-09T12:12:26.959" v="7" actId="1076"/>
          <ac:picMkLst>
            <pc:docMk/>
            <pc:sldMk cId="2721114166" sldId="291"/>
            <ac:picMk id="30" creationId="{2A1DEA28-3156-E35E-0B46-5F50331E9994}"/>
          </ac:picMkLst>
        </pc:picChg>
      </pc:sldChg>
    </pc:docChg>
  </pc:docChgLst>
  <pc:docChgLst>
    <pc:chgData name="c.moeginger" userId="S::c.moeginger_hotmail.de#ext#@dwagfa.onmicrosoft.com::b8b39e91-d0a8-4e54-b4c5-f729a1f7a263" providerId="AD" clId="Web-{EA11A176-7513-4E13-8EF5-0E5DA26E84C8}"/>
    <pc:docChg chg="addSld modSld sldOrd addSection modSection">
      <pc:chgData name="c.moeginger" userId="S::c.moeginger_hotmail.de#ext#@dwagfa.onmicrosoft.com::b8b39e91-d0a8-4e54-b4c5-f729a1f7a263" providerId="AD" clId="Web-{EA11A176-7513-4E13-8EF5-0E5DA26E84C8}" dt="2024-02-02T06:19:49.972" v="249" actId="1076"/>
      <pc:docMkLst>
        <pc:docMk/>
      </pc:docMkLst>
      <pc:sldChg chg="addSp delSp modSp add">
        <pc:chgData name="c.moeginger" userId="S::c.moeginger_hotmail.de#ext#@dwagfa.onmicrosoft.com::b8b39e91-d0a8-4e54-b4c5-f729a1f7a263" providerId="AD" clId="Web-{EA11A176-7513-4E13-8EF5-0E5DA26E84C8}" dt="2024-02-02T06:18:17.014" v="247" actId="20577"/>
        <pc:sldMkLst>
          <pc:docMk/>
          <pc:sldMk cId="3639833960" sldId="277"/>
        </pc:sldMkLst>
        <pc:spChg chg="mod">
          <ac:chgData name="c.moeginger" userId="S::c.moeginger_hotmail.de#ext#@dwagfa.onmicrosoft.com::b8b39e91-d0a8-4e54-b4c5-f729a1f7a263" providerId="AD" clId="Web-{EA11A176-7513-4E13-8EF5-0E5DA26E84C8}" dt="2024-02-02T06:18:17.014" v="247" actId="20577"/>
          <ac:spMkLst>
            <pc:docMk/>
            <pc:sldMk cId="3639833960" sldId="277"/>
            <ac:spMk id="3" creationId="{5DD5818F-D6C5-A170-1D9C-957E71825450}"/>
          </ac:spMkLst>
        </pc:spChg>
        <pc:graphicFrameChg chg="mod modGraphic">
          <ac:chgData name="c.moeginger" userId="S::c.moeginger_hotmail.de#ext#@dwagfa.onmicrosoft.com::b8b39e91-d0a8-4e54-b4c5-f729a1f7a263" providerId="AD" clId="Web-{EA11A176-7513-4E13-8EF5-0E5DA26E84C8}" dt="2024-02-02T06:17:45.762" v="243"/>
          <ac:graphicFrameMkLst>
            <pc:docMk/>
            <pc:sldMk cId="3639833960" sldId="277"/>
            <ac:graphicFrameMk id="7" creationId="{68798B2F-055B-EBFE-A6A7-B6C610E00EA7}"/>
          </ac:graphicFrameMkLst>
        </pc:graphicFrameChg>
        <pc:picChg chg="mod">
          <ac:chgData name="c.moeginger" userId="S::c.moeginger_hotmail.de#ext#@dwagfa.onmicrosoft.com::b8b39e91-d0a8-4e54-b4c5-f729a1f7a263" providerId="AD" clId="Web-{EA11A176-7513-4E13-8EF5-0E5DA26E84C8}" dt="2024-02-02T06:14:05.936" v="122" actId="1076"/>
          <ac:picMkLst>
            <pc:docMk/>
            <pc:sldMk cId="3639833960" sldId="277"/>
            <ac:picMk id="2" creationId="{D3CF71A6-D621-8335-7A4F-07099E84F5A8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4:18.515" v="129" actId="1076"/>
          <ac:picMkLst>
            <pc:docMk/>
            <pc:sldMk cId="3639833960" sldId="277"/>
            <ac:picMk id="4" creationId="{D47ADF48-79C8-0EB0-1EC0-D97A4C32721B}"/>
          </ac:picMkLst>
        </pc:picChg>
        <pc:picChg chg="add del mod">
          <ac:chgData name="c.moeginger" userId="S::c.moeginger_hotmail.de#ext#@dwagfa.onmicrosoft.com::b8b39e91-d0a8-4e54-b4c5-f729a1f7a263" providerId="AD" clId="Web-{EA11A176-7513-4E13-8EF5-0E5DA26E84C8}" dt="2024-02-02T06:12:37.899" v="16"/>
          <ac:picMkLst>
            <pc:docMk/>
            <pc:sldMk cId="3639833960" sldId="277"/>
            <ac:picMk id="5" creationId="{64E3744A-C635-E3F6-A493-99B7E673CDC7}"/>
          </ac:picMkLst>
        </pc:picChg>
        <pc:picChg chg="add mod">
          <ac:chgData name="c.moeginger" userId="S::c.moeginger_hotmail.de#ext#@dwagfa.onmicrosoft.com::b8b39e91-d0a8-4e54-b4c5-f729a1f7a263" providerId="AD" clId="Web-{EA11A176-7513-4E13-8EF5-0E5DA26E84C8}" dt="2024-02-02T06:14:34.531" v="146" actId="1076"/>
          <ac:picMkLst>
            <pc:docMk/>
            <pc:sldMk cId="3639833960" sldId="277"/>
            <ac:picMk id="6" creationId="{11B95E78-8D17-631D-3986-C8187CE3F5F9}"/>
          </ac:picMkLst>
        </pc:picChg>
        <pc:picChg chg="add mod">
          <ac:chgData name="c.moeginger" userId="S::c.moeginger_hotmail.de#ext#@dwagfa.onmicrosoft.com::b8b39e91-d0a8-4e54-b4c5-f729a1f7a263" providerId="AD" clId="Web-{EA11A176-7513-4E13-8EF5-0E5DA26E84C8}" dt="2024-02-02T06:14:25.171" v="137" actId="1076"/>
          <ac:picMkLst>
            <pc:docMk/>
            <pc:sldMk cId="3639833960" sldId="277"/>
            <ac:picMk id="9" creationId="{7B1D231C-783E-B15B-80F1-1193509BF42A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4:18.358" v="123" actId="1076"/>
          <ac:picMkLst>
            <pc:docMk/>
            <pc:sldMk cId="3639833960" sldId="277"/>
            <ac:picMk id="10" creationId="{826FD28D-A5DB-E5C9-7DF1-B466D6CAEB74}"/>
          </ac:picMkLst>
        </pc:picChg>
        <pc:picChg chg="add del mod">
          <ac:chgData name="c.moeginger" userId="S::c.moeginger_hotmail.de#ext#@dwagfa.onmicrosoft.com::b8b39e91-d0a8-4e54-b4c5-f729a1f7a263" providerId="AD" clId="Web-{EA11A176-7513-4E13-8EF5-0E5DA26E84C8}" dt="2024-02-02T06:14:38.625" v="147"/>
          <ac:picMkLst>
            <pc:docMk/>
            <pc:sldMk cId="3639833960" sldId="277"/>
            <ac:picMk id="11" creationId="{4CE599CF-F35F-B71C-ABDC-97D4DF50C538}"/>
          </ac:picMkLst>
        </pc:picChg>
        <pc:picChg chg="add mod">
          <ac:chgData name="c.moeginger" userId="S::c.moeginger_hotmail.de#ext#@dwagfa.onmicrosoft.com::b8b39e91-d0a8-4e54-b4c5-f729a1f7a263" providerId="AD" clId="Web-{EA11A176-7513-4E13-8EF5-0E5DA26E84C8}" dt="2024-02-02T06:14:30.594" v="145" actId="1076"/>
          <ac:picMkLst>
            <pc:docMk/>
            <pc:sldMk cId="3639833960" sldId="277"/>
            <ac:picMk id="12" creationId="{18AA8F9F-29FA-7941-9F1F-281B6DDC1AE4}"/>
          </ac:picMkLst>
        </pc:picChg>
        <pc:picChg chg="add del mod">
          <ac:chgData name="c.moeginger" userId="S::c.moeginger_hotmail.de#ext#@dwagfa.onmicrosoft.com::b8b39e91-d0a8-4e54-b4c5-f729a1f7a263" providerId="AD" clId="Web-{EA11A176-7513-4E13-8EF5-0E5DA26E84C8}" dt="2024-02-02T06:14:18.374" v="124" actId="1076"/>
          <ac:picMkLst>
            <pc:docMk/>
            <pc:sldMk cId="3639833960" sldId="277"/>
            <ac:picMk id="13" creationId="{2270F8DF-73FC-9EDA-2879-C206F58CA376}"/>
          </ac:picMkLst>
        </pc:picChg>
        <pc:picChg chg="add del mod">
          <ac:chgData name="c.moeginger" userId="S::c.moeginger_hotmail.de#ext#@dwagfa.onmicrosoft.com::b8b39e91-d0a8-4e54-b4c5-f729a1f7a263" providerId="AD" clId="Web-{EA11A176-7513-4E13-8EF5-0E5DA26E84C8}" dt="2024-02-02T06:14:27.328" v="144"/>
          <ac:picMkLst>
            <pc:docMk/>
            <pc:sldMk cId="3639833960" sldId="277"/>
            <ac:picMk id="14" creationId="{C3E27317-8C4E-1524-9ACA-B472DDB07BF1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4:18.405" v="125" actId="1076"/>
          <ac:picMkLst>
            <pc:docMk/>
            <pc:sldMk cId="3639833960" sldId="277"/>
            <ac:picMk id="15" creationId="{549DA941-11E5-04A8-413C-780AEB219F51}"/>
          </ac:picMkLst>
        </pc:picChg>
        <pc:picChg chg="add mod">
          <ac:chgData name="c.moeginger" userId="S::c.moeginger_hotmail.de#ext#@dwagfa.onmicrosoft.com::b8b39e91-d0a8-4e54-b4c5-f729a1f7a263" providerId="AD" clId="Web-{EA11A176-7513-4E13-8EF5-0E5DA26E84C8}" dt="2024-02-02T06:14:25.265" v="141" actId="1076"/>
          <ac:picMkLst>
            <pc:docMk/>
            <pc:sldMk cId="3639833960" sldId="277"/>
            <ac:picMk id="16" creationId="{256480C6-733C-5BA2-001D-5D95B4FF4E97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4:18.437" v="126" actId="1076"/>
          <ac:picMkLst>
            <pc:docMk/>
            <pc:sldMk cId="3639833960" sldId="277"/>
            <ac:picMk id="17" creationId="{E3BB7D58-72AE-5F45-E642-1D168180923F}"/>
          </ac:picMkLst>
        </pc:picChg>
        <pc:picChg chg="add del mod">
          <ac:chgData name="c.moeginger" userId="S::c.moeginger_hotmail.de#ext#@dwagfa.onmicrosoft.com::b8b39e91-d0a8-4e54-b4c5-f729a1f7a263" providerId="AD" clId="Web-{EA11A176-7513-4E13-8EF5-0E5DA26E84C8}" dt="2024-02-02T06:14:47.454" v="150"/>
          <ac:picMkLst>
            <pc:docMk/>
            <pc:sldMk cId="3639833960" sldId="277"/>
            <ac:picMk id="18" creationId="{6283BB0E-B7D9-925E-E411-FD6C3F3B2753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4:05.780" v="116" actId="1076"/>
          <ac:picMkLst>
            <pc:docMk/>
            <pc:sldMk cId="3639833960" sldId="277"/>
            <ac:picMk id="19" creationId="{0F5E3199-47CC-C686-B965-789F2CAAF359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4:05.811" v="117" actId="1076"/>
          <ac:picMkLst>
            <pc:docMk/>
            <pc:sldMk cId="3639833960" sldId="277"/>
            <ac:picMk id="20" creationId="{2DCE51F2-E776-6F61-236A-383B2F4C9E11}"/>
          </ac:picMkLst>
        </pc:picChg>
        <pc:picChg chg="add mod">
          <ac:chgData name="c.moeginger" userId="S::c.moeginger_hotmail.de#ext#@dwagfa.onmicrosoft.com::b8b39e91-d0a8-4e54-b4c5-f729a1f7a263" providerId="AD" clId="Web-{EA11A176-7513-4E13-8EF5-0E5DA26E84C8}" dt="2024-02-02T06:14:25.312" v="143" actId="1076"/>
          <ac:picMkLst>
            <pc:docMk/>
            <pc:sldMk cId="3639833960" sldId="277"/>
            <ac:picMk id="21" creationId="{7C99880A-58B9-A67E-2988-6D70DAD4399C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4:05.826" v="118" actId="1076"/>
          <ac:picMkLst>
            <pc:docMk/>
            <pc:sldMk cId="3639833960" sldId="277"/>
            <ac:picMk id="22" creationId="{62B5B1D5-040C-AFEA-5157-2EAA66CEEDC3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4:05.858" v="119" actId="1076"/>
          <ac:picMkLst>
            <pc:docMk/>
            <pc:sldMk cId="3639833960" sldId="277"/>
            <ac:picMk id="23" creationId="{B4A6F787-47E7-0430-9458-90601008BC85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4:05.889" v="120" actId="1076"/>
          <ac:picMkLst>
            <pc:docMk/>
            <pc:sldMk cId="3639833960" sldId="277"/>
            <ac:picMk id="24" creationId="{A667AB25-2FE6-1D1A-4DDA-41EE1C9E6571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4:18.452" v="127" actId="1076"/>
          <ac:picMkLst>
            <pc:docMk/>
            <pc:sldMk cId="3639833960" sldId="277"/>
            <ac:picMk id="25" creationId="{90E6D7B1-3086-C894-7354-85C78264746B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4:18.483" v="128" actId="1076"/>
          <ac:picMkLst>
            <pc:docMk/>
            <pc:sldMk cId="3639833960" sldId="277"/>
            <ac:picMk id="26" creationId="{DAECB1BA-AB1B-FBF7-021C-E7D84065147B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4:05.904" v="121" actId="1076"/>
          <ac:picMkLst>
            <pc:docMk/>
            <pc:sldMk cId="3639833960" sldId="277"/>
            <ac:picMk id="27" creationId="{5C69DB7C-1F12-059C-0FDD-7DF88E3903E3}"/>
          </ac:picMkLst>
        </pc:picChg>
        <pc:picChg chg="add mod">
          <ac:chgData name="c.moeginger" userId="S::c.moeginger_hotmail.de#ext#@dwagfa.onmicrosoft.com::b8b39e91-d0a8-4e54-b4c5-f729a1f7a263" providerId="AD" clId="Web-{EA11A176-7513-4E13-8EF5-0E5DA26E84C8}" dt="2024-02-02T06:14:44.157" v="149" actId="1076"/>
          <ac:picMkLst>
            <pc:docMk/>
            <pc:sldMk cId="3639833960" sldId="277"/>
            <ac:picMk id="28" creationId="{D324A60F-7E59-8747-126D-A115067020DF}"/>
          </ac:picMkLst>
        </pc:picChg>
        <pc:picChg chg="add mod">
          <ac:chgData name="c.moeginger" userId="S::c.moeginger_hotmail.de#ext#@dwagfa.onmicrosoft.com::b8b39e91-d0a8-4e54-b4c5-f729a1f7a263" providerId="AD" clId="Web-{EA11A176-7513-4E13-8EF5-0E5DA26E84C8}" dt="2024-02-02T06:14:53.564" v="152" actId="1076"/>
          <ac:picMkLst>
            <pc:docMk/>
            <pc:sldMk cId="3639833960" sldId="277"/>
            <ac:picMk id="29" creationId="{F07D8612-B9EB-219E-7196-61B2C9F2E4FC}"/>
          </ac:picMkLst>
        </pc:picChg>
      </pc:sldChg>
      <pc:sldChg chg="addSp delSp modSp add">
        <pc:chgData name="c.moeginger" userId="S::c.moeginger_hotmail.de#ext#@dwagfa.onmicrosoft.com::b8b39e91-d0a8-4e54-b4c5-f729a1f7a263" providerId="AD" clId="Web-{EA11A176-7513-4E13-8EF5-0E5DA26E84C8}" dt="2024-02-02T06:16:56.055" v="241"/>
        <pc:sldMkLst>
          <pc:docMk/>
          <pc:sldMk cId="369190271" sldId="278"/>
        </pc:sldMkLst>
        <pc:graphicFrameChg chg="mod modGraphic">
          <ac:chgData name="c.moeginger" userId="S::c.moeginger_hotmail.de#ext#@dwagfa.onmicrosoft.com::b8b39e91-d0a8-4e54-b4c5-f729a1f7a263" providerId="AD" clId="Web-{EA11A176-7513-4E13-8EF5-0E5DA26E84C8}" dt="2024-02-02T06:16:35.507" v="238"/>
          <ac:graphicFrameMkLst>
            <pc:docMk/>
            <pc:sldMk cId="369190271" sldId="278"/>
            <ac:graphicFrameMk id="7" creationId="{68798B2F-055B-EBFE-A6A7-B6C610E00EA7}"/>
          </ac:graphicFrameMkLst>
        </pc:graphicFrameChg>
        <pc:picChg chg="add mod">
          <ac:chgData name="c.moeginger" userId="S::c.moeginger_hotmail.de#ext#@dwagfa.onmicrosoft.com::b8b39e91-d0a8-4e54-b4c5-f729a1f7a263" providerId="AD" clId="Web-{EA11A176-7513-4E13-8EF5-0E5DA26E84C8}" dt="2024-02-02T06:16:27.085" v="194" actId="1076"/>
          <ac:picMkLst>
            <pc:docMk/>
            <pc:sldMk cId="369190271" sldId="278"/>
            <ac:picMk id="2" creationId="{5CC7801C-7DF0-B929-2F08-139543693231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6:07.177" v="178" actId="1076"/>
          <ac:picMkLst>
            <pc:docMk/>
            <pc:sldMk cId="369190271" sldId="278"/>
            <ac:picMk id="4" creationId="{6588E320-91C6-363B-E91D-E7F4C511485B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6:21.256" v="184" actId="1076"/>
          <ac:picMkLst>
            <pc:docMk/>
            <pc:sldMk cId="369190271" sldId="278"/>
            <ac:picMk id="5" creationId="{D1C8C107-6A6E-CB21-4CD2-020F1664130C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6:21.272" v="185" actId="1076"/>
          <ac:picMkLst>
            <pc:docMk/>
            <pc:sldMk cId="369190271" sldId="278"/>
            <ac:picMk id="6" creationId="{4F1E2628-4950-B9CD-AFF7-933F5BD0EE60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6:07.193" v="179" actId="1076"/>
          <ac:picMkLst>
            <pc:docMk/>
            <pc:sldMk cId="369190271" sldId="278"/>
            <ac:picMk id="9" creationId="{0814DA65-CA7A-6C64-8F1C-7D3F5EAA70F0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6:21.288" v="186" actId="1076"/>
          <ac:picMkLst>
            <pc:docMk/>
            <pc:sldMk cId="369190271" sldId="278"/>
            <ac:picMk id="10" creationId="{472C8F93-E8B1-1C1B-A2CF-3A585D15E9A4}"/>
          </ac:picMkLst>
        </pc:picChg>
        <pc:picChg chg="add mod">
          <ac:chgData name="c.moeginger" userId="S::c.moeginger_hotmail.de#ext#@dwagfa.onmicrosoft.com::b8b39e91-d0a8-4e54-b4c5-f729a1f7a263" providerId="AD" clId="Web-{EA11A176-7513-4E13-8EF5-0E5DA26E84C8}" dt="2024-02-02T06:16:27.101" v="195" actId="1076"/>
          <ac:picMkLst>
            <pc:docMk/>
            <pc:sldMk cId="369190271" sldId="278"/>
            <ac:picMk id="11" creationId="{2AACF483-981B-9613-5727-83A9EAC3FB5B}"/>
          </ac:picMkLst>
        </pc:picChg>
        <pc:picChg chg="add mod">
          <ac:chgData name="c.moeginger" userId="S::c.moeginger_hotmail.de#ext#@dwagfa.onmicrosoft.com::b8b39e91-d0a8-4e54-b4c5-f729a1f7a263" providerId="AD" clId="Web-{EA11A176-7513-4E13-8EF5-0E5DA26E84C8}" dt="2024-02-02T06:16:27.132" v="196" actId="1076"/>
          <ac:picMkLst>
            <pc:docMk/>
            <pc:sldMk cId="369190271" sldId="278"/>
            <ac:picMk id="12" creationId="{04283316-030C-FA1C-7277-8894BAFC7DBE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6:21.178" v="180" actId="1076"/>
          <ac:picMkLst>
            <pc:docMk/>
            <pc:sldMk cId="369190271" sldId="278"/>
            <ac:picMk id="13" creationId="{2270F8DF-73FC-9EDA-2879-C206F58CA376}"/>
          </ac:picMkLst>
        </pc:picChg>
        <pc:picChg chg="add mod">
          <ac:chgData name="c.moeginger" userId="S::c.moeginger_hotmail.de#ext#@dwagfa.onmicrosoft.com::b8b39e91-d0a8-4e54-b4c5-f729a1f7a263" providerId="AD" clId="Web-{EA11A176-7513-4E13-8EF5-0E5DA26E84C8}" dt="2024-02-02T06:16:27.147" v="197" actId="1076"/>
          <ac:picMkLst>
            <pc:docMk/>
            <pc:sldMk cId="369190271" sldId="278"/>
            <ac:picMk id="14" creationId="{62D0C128-634E-65D1-F438-C1D11C0C5F6B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6:21.194" v="181" actId="1076"/>
          <ac:picMkLst>
            <pc:docMk/>
            <pc:sldMk cId="369190271" sldId="278"/>
            <ac:picMk id="15" creationId="{549DA941-11E5-04A8-413C-780AEB219F51}"/>
          </ac:picMkLst>
        </pc:picChg>
        <pc:picChg chg="add mod">
          <ac:chgData name="c.moeginger" userId="S::c.moeginger_hotmail.de#ext#@dwagfa.onmicrosoft.com::b8b39e91-d0a8-4e54-b4c5-f729a1f7a263" providerId="AD" clId="Web-{EA11A176-7513-4E13-8EF5-0E5DA26E84C8}" dt="2024-02-02T06:16:27.179" v="198" actId="1076"/>
          <ac:picMkLst>
            <pc:docMk/>
            <pc:sldMk cId="369190271" sldId="278"/>
            <ac:picMk id="16" creationId="{0D53F400-D802-7CBA-811B-B9CABC1449F8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6:21.210" v="182" actId="1076"/>
          <ac:picMkLst>
            <pc:docMk/>
            <pc:sldMk cId="369190271" sldId="278"/>
            <ac:picMk id="17" creationId="{E3BB7D58-72AE-5F45-E642-1D168180923F}"/>
          </ac:picMkLst>
        </pc:picChg>
        <pc:picChg chg="add mod">
          <ac:chgData name="c.moeginger" userId="S::c.moeginger_hotmail.de#ext#@dwagfa.onmicrosoft.com::b8b39e91-d0a8-4e54-b4c5-f729a1f7a263" providerId="AD" clId="Web-{EA11A176-7513-4E13-8EF5-0E5DA26E84C8}" dt="2024-02-02T06:16:27.194" v="199" actId="1076"/>
          <ac:picMkLst>
            <pc:docMk/>
            <pc:sldMk cId="369190271" sldId="278"/>
            <ac:picMk id="18" creationId="{7108F06C-630B-DCC3-1117-6AB7B16E8FE6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6:07.068" v="173" actId="1076"/>
          <ac:picMkLst>
            <pc:docMk/>
            <pc:sldMk cId="369190271" sldId="278"/>
            <ac:picMk id="19" creationId="{0F5E3199-47CC-C686-B965-789F2CAAF359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6:07.084" v="174" actId="1076"/>
          <ac:picMkLst>
            <pc:docMk/>
            <pc:sldMk cId="369190271" sldId="278"/>
            <ac:picMk id="20" creationId="{2DCE51F2-E776-6F61-236A-383B2F4C9E11}"/>
          </ac:picMkLst>
        </pc:picChg>
        <pc:picChg chg="add mod">
          <ac:chgData name="c.moeginger" userId="S::c.moeginger_hotmail.de#ext#@dwagfa.onmicrosoft.com::b8b39e91-d0a8-4e54-b4c5-f729a1f7a263" providerId="AD" clId="Web-{EA11A176-7513-4E13-8EF5-0E5DA26E84C8}" dt="2024-02-02T06:16:27.226" v="200" actId="1076"/>
          <ac:picMkLst>
            <pc:docMk/>
            <pc:sldMk cId="369190271" sldId="278"/>
            <ac:picMk id="21" creationId="{3D5CD8A8-2784-5CC1-2159-EDCFD2A74ADF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6:07.115" v="175" actId="1076"/>
          <ac:picMkLst>
            <pc:docMk/>
            <pc:sldMk cId="369190271" sldId="278"/>
            <ac:picMk id="22" creationId="{62B5B1D5-040C-AFEA-5157-2EAA66CEEDC3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6:07.131" v="176" actId="1076"/>
          <ac:picMkLst>
            <pc:docMk/>
            <pc:sldMk cId="369190271" sldId="278"/>
            <ac:picMk id="23" creationId="{B4A6F787-47E7-0430-9458-90601008BC85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6:07.146" v="177" actId="1076"/>
          <ac:picMkLst>
            <pc:docMk/>
            <pc:sldMk cId="369190271" sldId="278"/>
            <ac:picMk id="24" creationId="{A667AB25-2FE6-1D1A-4DDA-41EE1C9E6571}"/>
          </ac:picMkLst>
        </pc:picChg>
        <pc:picChg chg="mod">
          <ac:chgData name="c.moeginger" userId="S::c.moeginger_hotmail.de#ext#@dwagfa.onmicrosoft.com::b8b39e91-d0a8-4e54-b4c5-f729a1f7a263" providerId="AD" clId="Web-{EA11A176-7513-4E13-8EF5-0E5DA26E84C8}" dt="2024-02-02T06:16:21.241" v="183" actId="1076"/>
          <ac:picMkLst>
            <pc:docMk/>
            <pc:sldMk cId="369190271" sldId="278"/>
            <ac:picMk id="25" creationId="{90E6D7B1-3086-C894-7354-85C78264746B}"/>
          </ac:picMkLst>
        </pc:picChg>
        <pc:picChg chg="add del mod">
          <ac:chgData name="c.moeginger" userId="S::c.moeginger_hotmail.de#ext#@dwagfa.onmicrosoft.com::b8b39e91-d0a8-4e54-b4c5-f729a1f7a263" providerId="AD" clId="Web-{EA11A176-7513-4E13-8EF5-0E5DA26E84C8}" dt="2024-02-02T06:16:56.055" v="241"/>
          <ac:picMkLst>
            <pc:docMk/>
            <pc:sldMk cId="369190271" sldId="278"/>
            <ac:picMk id="27" creationId="{28C13F27-1EB3-DB42-F1F9-B980BED9A2D1}"/>
          </ac:picMkLst>
        </pc:picChg>
      </pc:sldChg>
      <pc:sldChg chg="modSp">
        <pc:chgData name="c.moeginger" userId="S::c.moeginger_hotmail.de#ext#@dwagfa.onmicrosoft.com::b8b39e91-d0a8-4e54-b4c5-f729a1f7a263" providerId="AD" clId="Web-{EA11A176-7513-4E13-8EF5-0E5DA26E84C8}" dt="2024-02-02T06:19:49.972" v="249" actId="1076"/>
        <pc:sldMkLst>
          <pc:docMk/>
          <pc:sldMk cId="1034018342" sldId="294"/>
        </pc:sldMkLst>
        <pc:spChg chg="mod">
          <ac:chgData name="c.moeginger" userId="S::c.moeginger_hotmail.de#ext#@dwagfa.onmicrosoft.com::b8b39e91-d0a8-4e54-b4c5-f729a1f7a263" providerId="AD" clId="Web-{EA11A176-7513-4E13-8EF5-0E5DA26E84C8}" dt="2024-02-02T06:19:49.972" v="249" actId="1076"/>
          <ac:spMkLst>
            <pc:docMk/>
            <pc:sldMk cId="1034018342" sldId="294"/>
            <ac:spMk id="6" creationId="{CA62EA99-4769-6CA3-E075-7DB8C37D76AC}"/>
          </ac:spMkLst>
        </pc:spChg>
        <pc:spChg chg="mod">
          <ac:chgData name="c.moeginger" userId="S::c.moeginger_hotmail.de#ext#@dwagfa.onmicrosoft.com::b8b39e91-d0a8-4e54-b4c5-f729a1f7a263" providerId="AD" clId="Web-{EA11A176-7513-4E13-8EF5-0E5DA26E84C8}" dt="2024-02-02T06:19:47.753" v="248" actId="1076"/>
          <ac:spMkLst>
            <pc:docMk/>
            <pc:sldMk cId="1034018342" sldId="294"/>
            <ac:spMk id="59" creationId="{A9391A94-7ABA-C048-1E9B-76CD5330F025}"/>
          </ac:spMkLst>
        </pc:spChg>
      </pc:sldChg>
      <pc:sldChg chg="ord">
        <pc:chgData name="c.moeginger" userId="S::c.moeginger_hotmail.de#ext#@dwagfa.onmicrosoft.com::b8b39e91-d0a8-4e54-b4c5-f729a1f7a263" providerId="AD" clId="Web-{EA11A176-7513-4E13-8EF5-0E5DA26E84C8}" dt="2024-02-02T06:11:30.473" v="8"/>
        <pc:sldMkLst>
          <pc:docMk/>
          <pc:sldMk cId="580977949" sldId="297"/>
        </pc:sldMkLst>
      </pc:sldChg>
      <pc:sldChg chg="add">
        <pc:chgData name="c.moeginger" userId="S::c.moeginger_hotmail.de#ext#@dwagfa.onmicrosoft.com::b8b39e91-d0a8-4e54-b4c5-f729a1f7a263" providerId="AD" clId="Web-{EA11A176-7513-4E13-8EF5-0E5DA26E84C8}" dt="2024-02-02T06:10:13.140" v="3"/>
        <pc:sldMkLst>
          <pc:docMk/>
          <pc:sldMk cId="1434208265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" name="Google Shape;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193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Aft>
                <a:spcPts val="800"/>
              </a:spcAft>
            </a:pPr>
            <a:r>
              <a:rPr lang="de-DE" b="1" dirty="0"/>
              <a:t>Circle Außendarstellung</a:t>
            </a:r>
            <a:endParaRPr lang="de-DE"/>
          </a:p>
          <a:p>
            <a:pPr marL="0" indent="0"/>
            <a:r>
              <a:rPr lang="de-DE" dirty="0"/>
              <a:t>Hier dreht sich alles um das Thema Medienpräsenz. Wir befassen uns mit klassischen und digitalen Medien und machen, dort die Aktivitäten, Ziele und Mitglieder der Jungen DWA sichtbar.</a:t>
            </a:r>
            <a:endParaRPr lang="en-US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indent="0">
              <a:spcAft>
                <a:spcPts val="800"/>
              </a:spcAft>
            </a:pPr>
            <a:r>
              <a:rPr lang="de-DE" b="1" dirty="0"/>
              <a:t>Circle Betriebspersonal</a:t>
            </a:r>
            <a:endParaRPr lang="de-DE"/>
          </a:p>
          <a:p>
            <a:pPr marL="0" indent="0"/>
            <a:r>
              <a:rPr lang="de-DE" dirty="0"/>
              <a:t>Informationsaustausch unter allen am Betrieb von Abwasser- und Trinkwasser-anlagen beteiligten Personen und die Vernetzung von Fachkräften und Akademiker ist unser vorrangiges Ziel.</a:t>
            </a:r>
          </a:p>
          <a:p>
            <a:pPr marL="0" indent="0"/>
            <a:endParaRPr lang="de-DE" dirty="0"/>
          </a:p>
          <a:p>
            <a:pPr marL="0" indent="0">
              <a:spcAft>
                <a:spcPts val="800"/>
              </a:spcAft>
            </a:pPr>
            <a:r>
              <a:rPr lang="de-DE" b="1" dirty="0"/>
              <a:t>Circle Digitalisierung</a:t>
            </a:r>
            <a:endParaRPr lang="de-DE"/>
          </a:p>
          <a:p>
            <a:pPr marL="0" indent="0"/>
            <a:r>
              <a:rPr lang="de-DE" dirty="0"/>
              <a:t>Die Entwicklung und Betreuung der digitalen Infrastruktur der JDWA steht hier im Vordergrund. Hierzu gehört die Verbesserungen der Softwarelösungen zur Kommunikation und Kooperationen der JDWA im digitalen Raum.</a:t>
            </a:r>
          </a:p>
          <a:p>
            <a:pPr marL="0" indent="0"/>
            <a:endParaRPr lang="de-DE" dirty="0"/>
          </a:p>
          <a:p>
            <a:pPr marL="0" indent="0">
              <a:spcAft>
                <a:spcPts val="800"/>
              </a:spcAft>
            </a:pPr>
            <a:r>
              <a:rPr lang="de-DE" b="1" dirty="0"/>
              <a:t>Circle Fachgremien</a:t>
            </a:r>
            <a:endParaRPr lang="de-DE"/>
          </a:p>
          <a:p>
            <a:pPr marL="0" indent="0">
              <a:spcAft>
                <a:spcPts val="800"/>
              </a:spcAft>
            </a:pPr>
            <a:r>
              <a:rPr lang="de-DE" dirty="0"/>
              <a:t>Unser Ziel ist die Förderung der Integration und Aktivität von Mitgliedern der Jungen DWA in den Fachgremien der DWA. Hierzu wollen wir die Fachgremien-arbeit der DWA genauer beleuchten und die Mitarbeit für Junge Mitglieder erleichtern. </a:t>
            </a:r>
            <a:br>
              <a:rPr lang="de-DE" dirty="0"/>
            </a:br>
            <a:br>
              <a:rPr lang="de-DE" dirty="0"/>
            </a:br>
            <a:r>
              <a:rPr lang="de-DE" b="1" dirty="0"/>
              <a:t>Circle Nachhaltige Wasserwirtschaft</a:t>
            </a:r>
            <a:endParaRPr lang="de-DE"/>
          </a:p>
          <a:p>
            <a:pPr marL="0" indent="0">
              <a:spcAft>
                <a:spcPts val="800"/>
              </a:spcAft>
            </a:pPr>
            <a:r>
              <a:rPr lang="de-DE" dirty="0"/>
              <a:t>Ziel ist eine strukturierte Präsentation und Kommunikation von Themen aus dem Bereich Nachhaltigkeit im Wasserssektor. Hierfür soll eine Wissensplattform aufgebaut werden.</a:t>
            </a:r>
            <a:br>
              <a:rPr lang="de-DE" dirty="0"/>
            </a:br>
            <a:br>
              <a:rPr lang="de-DE" dirty="0"/>
            </a:br>
            <a:r>
              <a:rPr lang="de-DE" b="1" dirty="0"/>
              <a:t>Circle Stammtische</a:t>
            </a:r>
            <a:endParaRPr lang="de-DE"/>
          </a:p>
          <a:p>
            <a:pPr marL="0" indent="0"/>
            <a:r>
              <a:rPr lang="de-DE" dirty="0"/>
              <a:t>Hier dreht sich alles um das Thema Stammtische. Wir kümmern uns um den Erhalt, Ausbau und Weiter-entwicklung des Stammtischangebotes. Hierfür stellen wir Materialien und Unterstützung zur Verfügung und veranstalten eigene Stammtische.</a:t>
            </a:r>
          </a:p>
        </p:txBody>
      </p:sp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6059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Aft>
                <a:spcPts val="800"/>
              </a:spcAft>
            </a:pPr>
            <a:r>
              <a:rPr lang="de-DE" b="1" dirty="0"/>
              <a:t>Regionale Stammtische</a:t>
            </a:r>
            <a:endParaRPr lang="de-DE" dirty="0"/>
          </a:p>
          <a:p>
            <a:pPr marL="0" indent="0"/>
            <a:r>
              <a:rPr lang="de-DE" dirty="0"/>
              <a:t>Regionale Stammtische werden von Stammtischleitenden vor Ort organisiert. </a:t>
            </a:r>
            <a:br>
              <a:rPr lang="de-DE" dirty="0"/>
            </a:br>
            <a:r>
              <a:rPr lang="de-DE" dirty="0"/>
              <a:t>Neben der regionalen Vernetzung, steht auch der Wissenserwerb durch Exkursionen und die Vorstellung verschiedener regionaler Akteure der Wasserwirtschaft im Mittelpunkt der Treffen.</a:t>
            </a:r>
          </a:p>
          <a:p>
            <a:pPr marL="0" indent="0"/>
            <a:endParaRPr lang="de-DE" dirty="0"/>
          </a:p>
          <a:p>
            <a:pPr marL="0" indent="0">
              <a:spcAft>
                <a:spcPts val="800"/>
              </a:spcAft>
            </a:pPr>
            <a:r>
              <a:rPr lang="de-DE" b="1" dirty="0"/>
              <a:t>Überregionale Stammtische</a:t>
            </a:r>
            <a:endParaRPr lang="de-DE" dirty="0"/>
          </a:p>
          <a:p>
            <a:pPr marL="0" indent="0"/>
            <a:r>
              <a:rPr lang="de-DE" dirty="0"/>
              <a:t>Der digitale Stammtisch gibt Einblick in den Aufbau und die Arbeit der Jungen DWA. Er wird von erfahrenen Stammtischleitenden aus der Leitungsgruppe der Jungen DWA geleitet. </a:t>
            </a:r>
          </a:p>
          <a:p>
            <a:pPr marL="0" indent="0"/>
            <a:endParaRPr lang="de-DE" dirty="0"/>
          </a:p>
          <a:p>
            <a:pPr marL="0" indent="0">
              <a:spcAft>
                <a:spcPts val="800"/>
              </a:spcAft>
            </a:pPr>
            <a:r>
              <a:rPr lang="de-DE" b="1" dirty="0"/>
              <a:t>Thematische Stammtische</a:t>
            </a:r>
            <a:endParaRPr lang="de-DE" dirty="0"/>
          </a:p>
          <a:p>
            <a:pPr marL="0" indent="0"/>
            <a:r>
              <a:rPr lang="de-DE" dirty="0"/>
              <a:t>Die Thematischen Stammtische dienen zum fachlichen Austausch zu aktuellen Themen und vermittelt Einblicke in die Arbeit der Fachausschüsse der DWA.</a:t>
            </a:r>
          </a:p>
          <a:p>
            <a:pPr marL="0" indent="0"/>
            <a:endParaRPr lang="de-DE" dirty="0"/>
          </a:p>
          <a:p>
            <a:pPr marL="0" indent="0">
              <a:spcAft>
                <a:spcPts val="800"/>
              </a:spcAft>
            </a:pPr>
            <a:r>
              <a:rPr lang="de-DE" b="1" dirty="0"/>
              <a:t>Internationale Stammtische</a:t>
            </a:r>
            <a:endParaRPr lang="de-DE" dirty="0"/>
          </a:p>
          <a:p>
            <a:pPr marL="0" indent="0"/>
            <a:r>
              <a:rPr lang="de-DE" dirty="0"/>
              <a:t>Die Internationalen Stammtische ermöglichen neben Vernetzung, Wissensaustausch und Kooperationsmöglichkeiten auch das Verständnis für Herausforderungen im internationalen Kontext. Format in Kooperation mit dem IWA.</a:t>
            </a:r>
          </a:p>
          <a:p>
            <a:pPr marL="0" indent="0"/>
            <a:endParaRPr lang="de-DE" dirty="0"/>
          </a:p>
          <a:p>
            <a:pPr marL="0" indent="0">
              <a:spcAft>
                <a:spcPts val="800"/>
              </a:spcAft>
            </a:pPr>
            <a:r>
              <a:rPr lang="de-DE" b="1" dirty="0"/>
              <a:t>Betriebspersonal Stammtisch</a:t>
            </a:r>
            <a:endParaRPr lang="de-DE" dirty="0"/>
          </a:p>
          <a:p>
            <a:pPr marL="0" indent="0"/>
            <a:r>
              <a:rPr lang="de-DE" dirty="0"/>
              <a:t>Der Betriebspersonal Stammtisch widmet sich der Vernetzung von Auszubildenden und jungen Fachkräften. Hier findet Wissensaustausch zwischen Betriebspersonal von Abwasser- und Trinkwasseranlagen und am Betrieb Interessierten statt.</a:t>
            </a:r>
          </a:p>
          <a:p>
            <a:pPr marL="0" indent="0"/>
            <a:endParaRPr lang="de-DE" dirty="0"/>
          </a:p>
          <a:p>
            <a:pPr marL="0" indent="0"/>
            <a:endParaRPr lang="de-DE" dirty="0"/>
          </a:p>
          <a:p>
            <a:pPr marL="0" indent="0"/>
            <a:r>
              <a:rPr lang="de-DE" b="1" dirty="0"/>
              <a:t>Circle Stammtische unterstützt:</a:t>
            </a:r>
            <a:endParaRPr lang="de-DE" dirty="0"/>
          </a:p>
          <a:p>
            <a:pPr marL="342900" lvl="1" indent="-285750">
              <a:lnSpc>
                <a:spcPct val="90000"/>
              </a:lnSpc>
              <a:spcBef>
                <a:spcPts val="560"/>
              </a:spcBef>
              <a:buFont typeface="Symbol,Sans-Serif"/>
              <a:buChar char="-"/>
            </a:pPr>
            <a:r>
              <a:rPr lang="de-DE" dirty="0"/>
              <a:t>Bei der Suche nach potenziellen Leitenden</a:t>
            </a:r>
            <a:endParaRPr lang="en-US" dirty="0"/>
          </a:p>
          <a:p>
            <a:pPr marL="342900" lvl="1" indent="-285750">
              <a:lnSpc>
                <a:spcPct val="90000"/>
              </a:lnSpc>
              <a:spcBef>
                <a:spcPts val="560"/>
              </a:spcBef>
              <a:buFont typeface="Symbol,Sans-Serif"/>
              <a:buChar char="-"/>
            </a:pPr>
            <a:r>
              <a:rPr lang="de-DE" dirty="0"/>
              <a:t>mit Kontakten und bei der Anfangsorganisation</a:t>
            </a:r>
            <a:endParaRPr lang="en-US" dirty="0"/>
          </a:p>
          <a:p>
            <a:pPr marL="342900" lvl="1" indent="-285750">
              <a:lnSpc>
                <a:spcPct val="90000"/>
              </a:lnSpc>
              <a:spcBef>
                <a:spcPts val="560"/>
              </a:spcBef>
              <a:buFont typeface="Symbol,Sans-Serif"/>
              <a:buChar char="-"/>
            </a:pPr>
            <a:r>
              <a:rPr lang="de-DE" dirty="0"/>
              <a:t>Einladungs- und Präsentationsvorlagen</a:t>
            </a:r>
            <a:endParaRPr lang="en-US" dirty="0"/>
          </a:p>
          <a:p>
            <a:pPr marL="342900" lvl="1" indent="-285750">
              <a:lnSpc>
                <a:spcPct val="90000"/>
              </a:lnSpc>
              <a:spcBef>
                <a:spcPts val="560"/>
              </a:spcBef>
              <a:buFont typeface="Symbol,Sans-Serif"/>
              <a:buChar char="-"/>
            </a:pPr>
            <a:r>
              <a:rPr lang="de-DE" dirty="0"/>
              <a:t>Ideen zu Stammtischgestaltung</a:t>
            </a:r>
            <a:endParaRPr lang="en-US" dirty="0"/>
          </a:p>
          <a:p>
            <a:pPr marL="342900" lvl="1" indent="-285750">
              <a:lnSpc>
                <a:spcPct val="90000"/>
              </a:lnSpc>
              <a:spcBef>
                <a:spcPts val="560"/>
              </a:spcBef>
              <a:buFont typeface="Symbol,Sans-Serif"/>
              <a:buChar char="-"/>
            </a:pPr>
            <a:r>
              <a:rPr lang="de-DE" dirty="0"/>
              <a:t>Management der digitalen Infrastruktur</a:t>
            </a:r>
          </a:p>
          <a:p>
            <a:pPr marL="0" indent="0">
              <a:spcAft>
                <a:spcPts val="800"/>
              </a:spcAft>
            </a:pPr>
            <a:endParaRPr lang="de-DE" b="1" dirty="0"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8958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de-DE" dirty="0"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de-DE" dirty="0"/>
              <a:t>Hat jeder schon einen </a:t>
            </a:r>
            <a:r>
              <a:rPr lang="de-DE" dirty="0" err="1"/>
              <a:t>DWAdirekt</a:t>
            </a:r>
            <a:r>
              <a:rPr lang="de-DE" dirty="0"/>
              <a:t> Account?</a:t>
            </a:r>
          </a:p>
          <a:p>
            <a:pPr marL="0" indent="0"/>
            <a:r>
              <a:rPr lang="de-DE" dirty="0"/>
              <a:t>Ist jeder schon im </a:t>
            </a:r>
            <a:r>
              <a:rPr lang="de-DE" dirty="0" err="1"/>
              <a:t>Rocket.Chat</a:t>
            </a:r>
            <a:r>
              <a:rPr lang="de-DE" dirty="0"/>
              <a:t>?</a:t>
            </a:r>
          </a:p>
        </p:txBody>
      </p:sp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6850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914400" y="181639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600" b="1">
                <a:solidFill>
                  <a:srgbClr val="0274BE"/>
                </a:solidFill>
                <a:latin typeface="DIN" panose="0200050404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1828800" y="3793837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>
                <a:solidFill>
                  <a:srgbClr val="9D9D9C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Junge DWA und was sie bewirken kann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140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94C11F"/>
                </a:solidFill>
              </a:rPr>
              <a:t>Die Junge DWA und was sie bewirken kann</a:t>
            </a:r>
            <a:endParaRPr lang="de-DE" dirty="0">
              <a:solidFill>
                <a:srgbClr val="94C11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772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94C11F"/>
                </a:solidFill>
              </a:rPr>
              <a:t>Die Junge DWA und was sie bewirken kann</a:t>
            </a:r>
            <a:endParaRPr lang="de-DE" dirty="0">
              <a:solidFill>
                <a:srgbClr val="94C11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6457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94C11F"/>
                </a:solidFill>
              </a:rPr>
              <a:t>Die Junge DWA und was sie bewirken kann</a:t>
            </a:r>
            <a:endParaRPr lang="de-DE" dirty="0">
              <a:solidFill>
                <a:srgbClr val="94C11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5494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94C11F"/>
                </a:solidFill>
              </a:rPr>
              <a:t>Die Junge DWA und was sie bewirken kann</a:t>
            </a:r>
            <a:endParaRPr lang="de-DE" dirty="0">
              <a:solidFill>
                <a:srgbClr val="94C11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490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94C11F"/>
                </a:solidFill>
              </a:rPr>
              <a:t>Die Junge DWA und was sie bewirken kann</a:t>
            </a:r>
            <a:endParaRPr lang="de-DE" dirty="0">
              <a:solidFill>
                <a:srgbClr val="94C11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4467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el und Inhalt" userDrawn="1">
  <p:cSld name="1_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 bwMode="auto">
          <a:xfrm>
            <a:off x="609600" y="1468582"/>
            <a:ext cx="10972800" cy="465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100">
                <a:latin typeface="DIN"/>
              </a:defRPr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title"/>
          </p:nvPr>
        </p:nvSpPr>
        <p:spPr bwMode="auto">
          <a:xfrm>
            <a:off x="638009" y="653070"/>
            <a:ext cx="7762249" cy="46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>
                <a:solidFill>
                  <a:srgbClr val="9D9D9C"/>
                </a:solidFill>
                <a:latin typeface="D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 bwMode="auto">
          <a:xfrm>
            <a:off x="609602" y="6293431"/>
            <a:ext cx="10972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4C11F"/>
                </a:solidFill>
                <a:latin typeface="DI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>
              <a:defRPr/>
            </a:pPr>
            <a:r>
              <a:rPr lang="de-DE"/>
              <a:t>Die Junge DWA und was sie bewirken kann</a:t>
            </a:r>
          </a:p>
        </p:txBody>
      </p:sp>
    </p:spTree>
    <p:extLst>
      <p:ext uri="{BB962C8B-B14F-4D97-AF65-F5344CB8AC3E}">
        <p14:creationId xmlns:p14="http://schemas.microsoft.com/office/powerpoint/2010/main" val="1238727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609600" y="1468582"/>
            <a:ext cx="10972800" cy="465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800">
                <a:latin typeface="DIN" panose="02000504040000020003" pitchFamily="2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0" name="Google Shape;20;p10"/>
          <p:cNvSpPr txBox="1">
            <a:spLocks noGrp="1"/>
          </p:cNvSpPr>
          <p:nvPr>
            <p:ph type="title"/>
          </p:nvPr>
        </p:nvSpPr>
        <p:spPr>
          <a:xfrm>
            <a:off x="638008" y="653069"/>
            <a:ext cx="7762249" cy="46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rgbClr val="9D9D9C"/>
                </a:solidFill>
                <a:latin typeface="DIN" panose="0200050404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609601" y="6293429"/>
            <a:ext cx="10972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4C11F"/>
                </a:solidFill>
                <a:latin typeface="DIN" panose="02000504040000020003" pitchFamily="2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/>
            <a:endParaRPr lang="de-DE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>
  <p:cSld name="Zwei Inhalt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DIN" panose="02000504040000020003" pitchFamily="2" charset="0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 dirty="0"/>
          </a:p>
        </p:txBody>
      </p:sp>
      <p:sp>
        <p:nvSpPr>
          <p:cNvPr id="24" name="Google Shape;24;p11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DIN" panose="02000504040000020003" pitchFamily="2" charset="0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 dirty="0"/>
          </a:p>
        </p:txBody>
      </p:sp>
      <p:sp>
        <p:nvSpPr>
          <p:cNvPr id="25" name="Google Shape;25;p11"/>
          <p:cNvSpPr txBox="1">
            <a:spLocks noGrp="1"/>
          </p:cNvSpPr>
          <p:nvPr>
            <p:ph type="title"/>
          </p:nvPr>
        </p:nvSpPr>
        <p:spPr>
          <a:xfrm>
            <a:off x="638008" y="653069"/>
            <a:ext cx="7762249" cy="46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000" b="1">
                <a:solidFill>
                  <a:srgbClr val="9D9D9C"/>
                </a:solidFill>
                <a:latin typeface="DIN" panose="0200050404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11"/>
          <p:cNvSpPr txBox="1">
            <a:spLocks noGrp="1"/>
          </p:cNvSpPr>
          <p:nvPr>
            <p:ph type="ftr" idx="11"/>
          </p:nvPr>
        </p:nvSpPr>
        <p:spPr>
          <a:xfrm>
            <a:off x="609601" y="6293429"/>
            <a:ext cx="10972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4C11F"/>
                </a:solidFill>
                <a:latin typeface="DIN" panose="02000504040000020003" pitchFamily="2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/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>
  <p:cSld name="Vergleich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body" idx="1"/>
          </p:nvPr>
        </p:nvSpPr>
        <p:spPr>
          <a:xfrm>
            <a:off x="609600" y="1268760"/>
            <a:ext cx="5386917" cy="90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800" b="1">
                <a:solidFill>
                  <a:srgbClr val="94C11F"/>
                </a:solidFill>
                <a:latin typeface="DIN" panose="02000504040000020003" pitchFamily="2" charset="0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800" b="0" i="0" u="none" strike="noStrike" cap="none">
                <a:solidFill>
                  <a:schemeClr val="dk1"/>
                </a:solidFill>
                <a:latin typeface="DIN" panose="02000504040000020003" pitchFamily="2" charset="0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 dirty="0"/>
          </a:p>
        </p:txBody>
      </p:sp>
      <p:sp>
        <p:nvSpPr>
          <p:cNvPr id="30" name="Google Shape;30;p12"/>
          <p:cNvSpPr txBox="1">
            <a:spLocks noGrp="1"/>
          </p:cNvSpPr>
          <p:nvPr>
            <p:ph type="body" idx="3"/>
          </p:nvPr>
        </p:nvSpPr>
        <p:spPr>
          <a:xfrm>
            <a:off x="6193368" y="1268760"/>
            <a:ext cx="5389033" cy="90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800" b="1">
                <a:solidFill>
                  <a:srgbClr val="94C11F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800" b="0" i="0" u="none" strike="noStrike" cap="none">
                <a:solidFill>
                  <a:schemeClr val="dk1"/>
                </a:solidFill>
                <a:latin typeface="DIN" panose="02000504040000020003" pitchFamily="2" charset="0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 dirty="0"/>
          </a:p>
        </p:txBody>
      </p:sp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638008" y="653069"/>
            <a:ext cx="7762249" cy="46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000" b="1" i="0" u="none" strike="noStrike" cap="none">
                <a:solidFill>
                  <a:srgbClr val="9D9D9C"/>
                </a:solidFill>
                <a:latin typeface="DIN" panose="02000504040000020003" pitchFamily="2" charset="0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12"/>
          <p:cNvSpPr txBox="1">
            <a:spLocks noGrp="1"/>
          </p:cNvSpPr>
          <p:nvPr>
            <p:ph type="ftr" idx="11"/>
          </p:nvPr>
        </p:nvSpPr>
        <p:spPr>
          <a:xfrm>
            <a:off x="609601" y="6293429"/>
            <a:ext cx="10972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4C11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algn="r"/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Junge DWA und was sie bewirken kann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8148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Junge DWA und was sie bewirken kann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754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srgbClr val="94C11F"/>
                </a:solidFill>
              </a:rPr>
              <a:t>Die Junge DWA und was sie bewirken kann</a:t>
            </a:r>
            <a:endParaRPr lang="de-DE" dirty="0">
              <a:solidFill>
                <a:srgbClr val="94C11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4819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Junge DWA und was sie bewirken kann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236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Die Junge DWA und was sie bewirken kann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5589-E565-4E42-8D24-9AA39AD6070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7319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638008" y="653069"/>
            <a:ext cx="7762249" cy="46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2" name="Google Shape;12;p8"/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9539927" y="188640"/>
            <a:ext cx="2223810" cy="103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8007" y="6581371"/>
            <a:ext cx="10972800" cy="10424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8"/>
          <p:cNvSpPr txBox="1">
            <a:spLocks noGrp="1"/>
          </p:cNvSpPr>
          <p:nvPr>
            <p:ph type="ftr" idx="11"/>
          </p:nvPr>
        </p:nvSpPr>
        <p:spPr>
          <a:xfrm>
            <a:off x="1199455" y="6293429"/>
            <a:ext cx="492495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9D9D9C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7" name="Google Shape;12;p8">
            <a:extLst>
              <a:ext uri="{FF2B5EF4-FFF2-40B4-BE49-F238E27FC236}">
                <a16:creationId xmlns:a16="http://schemas.microsoft.com/office/drawing/2014/main" id="{0A4F5E29-70F0-CE49-5050-265479E7C715}"/>
              </a:ext>
            </a:extLst>
          </p:cNvPr>
          <p:cNvPicPr preferRelativeResize="0"/>
          <p:nvPr userDrawn="1"/>
        </p:nvPicPr>
        <p:blipFill rotWithShape="1">
          <a:blip r:embed="rId14"/>
          <a:srcRect/>
          <a:stretch/>
        </p:blipFill>
        <p:spPr>
          <a:xfrm>
            <a:off x="9421587" y="230188"/>
            <a:ext cx="2612572" cy="1170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;p8">
            <a:extLst>
              <a:ext uri="{FF2B5EF4-FFF2-40B4-BE49-F238E27FC236}">
                <a16:creationId xmlns:a16="http://schemas.microsoft.com/office/drawing/2014/main" id="{6290EA66-1999-762B-3483-3EC1C1B56AF6}"/>
              </a:ext>
            </a:extLst>
          </p:cNvPr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609600" y="6448319"/>
            <a:ext cx="10972800" cy="104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18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8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8.sv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svg"/><Relationship Id="rId5" Type="http://schemas.microsoft.com/office/2007/relationships/hdphoto" Target="../media/hdphoto9.wdp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6.png"/><Relationship Id="rId17" Type="http://schemas.microsoft.com/office/2007/relationships/hdphoto" Target="../media/hdphoto4.wdp"/><Relationship Id="rId2" Type="http://schemas.openxmlformats.org/officeDocument/2006/relationships/image" Target="../media/image7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svg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1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microsoft.com/office/2007/relationships/hdphoto" Target="../media/hdphoto8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"/>
          <p:cNvSpPr txBox="1">
            <a:spLocks noGrp="1"/>
          </p:cNvSpPr>
          <p:nvPr>
            <p:ph type="ctrTitle"/>
          </p:nvPr>
        </p:nvSpPr>
        <p:spPr>
          <a:xfrm>
            <a:off x="444843" y="1148080"/>
            <a:ext cx="11392930" cy="3374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de-DE" sz="7200" dirty="0">
                <a:latin typeface="Calibri Light"/>
                <a:cs typeface="Calibri Light"/>
              </a:rPr>
              <a:t>Regionaler Stammtisch</a:t>
            </a:r>
            <a:br>
              <a:rPr lang="de-DE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4000" b="0" dirty="0">
                <a:solidFill>
                  <a:srgbClr val="94C11F"/>
                </a:solidFill>
                <a:latin typeface="Calibri Light"/>
                <a:cs typeface="Calibri Light"/>
              </a:rPr>
              <a:t>Die Junge DWA</a:t>
            </a:r>
            <a:endParaRPr sz="4000" b="0" dirty="0">
              <a:solidFill>
                <a:srgbClr val="94C11F"/>
              </a:solidFill>
              <a:latin typeface="Calibri Light"/>
              <a:cs typeface="Calibri Light"/>
            </a:endParaRPr>
          </a:p>
        </p:txBody>
      </p:sp>
      <p:pic>
        <p:nvPicPr>
          <p:cNvPr id="2" name="Grafik 3" descr="Ein Bild, das Logo enthält.&#10;&#10;Beschreibung automatisch generiert.">
            <a:extLst>
              <a:ext uri="{FF2B5EF4-FFF2-40B4-BE49-F238E27FC236}">
                <a16:creationId xmlns:a16="http://schemas.microsoft.com/office/drawing/2014/main" id="{8C0B62B5-4C8B-9AF4-7039-8804D3740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412" y="3430509"/>
            <a:ext cx="2965681" cy="295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42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46C07F6-BF3D-D89F-D2FD-C94CCD453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1" r="-152" b="3860"/>
          <a:stretch/>
        </p:blipFill>
        <p:spPr>
          <a:xfrm>
            <a:off x="142876" y="1265127"/>
            <a:ext cx="5990795" cy="5219846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149DEB01-5F4F-8C38-062E-1CE55771EB10}"/>
              </a:ext>
            </a:extLst>
          </p:cNvPr>
          <p:cNvSpPr txBox="1"/>
          <p:nvPr/>
        </p:nvSpPr>
        <p:spPr>
          <a:xfrm>
            <a:off x="8910564" y="1956181"/>
            <a:ext cx="3070620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,Sans-Serif"/>
              <a:buChar char="•"/>
            </a:pPr>
            <a:r>
              <a:rPr lang="de-DE" sz="1800" dirty="0">
                <a:solidFill>
                  <a:schemeClr val="dk1"/>
                </a:solidFill>
                <a:latin typeface="Calibri Light"/>
                <a:cs typeface="Calibri Light"/>
              </a:rPr>
              <a:t>Koblenz</a:t>
            </a:r>
            <a:endParaRPr lang="en-US" sz="1800" dirty="0">
              <a:solidFill>
                <a:schemeClr val="dk1"/>
              </a:solidFill>
              <a:latin typeface="Calibri Light"/>
              <a:cs typeface="Calibri Light"/>
            </a:endParaRP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,Sans-Serif"/>
              <a:buChar char="•"/>
            </a:pPr>
            <a:r>
              <a:rPr lang="de-DE" sz="1800" dirty="0">
                <a:latin typeface="Calibri Light"/>
                <a:cs typeface="Calibri Light"/>
              </a:rPr>
              <a:t>Köln</a:t>
            </a:r>
            <a:endParaRPr lang="de-DE" dirty="0"/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Leipzig</a:t>
            </a:r>
            <a:endParaRPr lang="de-DE" sz="1800" dirty="0">
              <a:solidFill>
                <a:schemeClr val="dk1"/>
              </a:solidFill>
              <a:latin typeface="Calibri Light"/>
              <a:cs typeface="Calibri Light"/>
            </a:endParaRP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Nord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Magdeburg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solidFill>
                  <a:schemeClr val="dk1"/>
                </a:solidFill>
                <a:latin typeface="Calibri Light"/>
                <a:cs typeface="Calibri Light"/>
              </a:rPr>
              <a:t>Mecklenburg-Vorpommern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München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Nürnberg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Rhein-Neckar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Stuttgart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solidFill>
                  <a:schemeClr val="dk1"/>
                </a:solidFill>
                <a:latin typeface="Calibri Light"/>
                <a:cs typeface="Calibri Light"/>
              </a:rPr>
              <a:t>Thüringen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Würzburg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endParaRPr lang="de-DE" sz="1800" dirty="0">
              <a:solidFill>
                <a:schemeClr val="dk1"/>
              </a:solidFill>
              <a:latin typeface="Calibri Light"/>
              <a:cs typeface="Calibri Light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5B6F160-0AF9-0CCE-C287-4F3B772223CC}"/>
              </a:ext>
            </a:extLst>
          </p:cNvPr>
          <p:cNvSpPr txBox="1"/>
          <p:nvPr/>
        </p:nvSpPr>
        <p:spPr>
          <a:xfrm>
            <a:off x="6081128" y="1956897"/>
            <a:ext cx="2944336" cy="38395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Char char="•"/>
            </a:pPr>
            <a:r>
              <a:rPr lang="de-DE" sz="1800" dirty="0">
                <a:latin typeface="Calibri Light"/>
                <a:cs typeface="Calibri Light"/>
              </a:rPr>
              <a:t>Aachen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Char char="•"/>
            </a:pPr>
            <a:r>
              <a:rPr lang="de-DE" sz="1800" dirty="0">
                <a:latin typeface="Calibri Light"/>
                <a:cs typeface="Calibri Light"/>
              </a:rPr>
              <a:t>Berlin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Char char="•"/>
            </a:pPr>
            <a:r>
              <a:rPr lang="de-DE" sz="1800" dirty="0">
                <a:latin typeface="Calibri Light"/>
                <a:cs typeface="Calibri Light"/>
              </a:rPr>
              <a:t>Braunschweig-Hannover</a:t>
            </a:r>
            <a:endParaRPr lang="de-DE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Chemnitz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Darmstadt 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Dresden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"/>
              <a:buChar char="•"/>
            </a:pPr>
            <a:r>
              <a:rPr lang="de-DE" sz="1800" dirty="0">
                <a:latin typeface="Calibri Light"/>
                <a:cs typeface="Calibri Light"/>
              </a:rPr>
              <a:t>Essen</a:t>
            </a:r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,Sans-Serif"/>
              <a:buChar char="•"/>
            </a:pPr>
            <a:r>
              <a:rPr lang="de-DE" sz="1800" dirty="0">
                <a:latin typeface="Calibri Light"/>
                <a:cs typeface="Calibri Light"/>
              </a:rPr>
              <a:t>Frankfurt am Main </a:t>
            </a:r>
            <a:endParaRPr lang="en-US" sz="1800" dirty="0"/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,Sans-Serif"/>
              <a:buChar char="•"/>
            </a:pPr>
            <a:r>
              <a:rPr lang="de-DE" sz="1800" dirty="0">
                <a:latin typeface="Calibri Light"/>
                <a:cs typeface="Calibri Light"/>
              </a:rPr>
              <a:t>Freiburg</a:t>
            </a:r>
            <a:endParaRPr lang="en-US" sz="1800" dirty="0"/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,Sans-Serif"/>
              <a:buChar char="•"/>
            </a:pPr>
            <a:r>
              <a:rPr lang="de-DE" sz="1800" dirty="0">
                <a:latin typeface="Calibri Light"/>
                <a:cs typeface="Calibri Light"/>
              </a:rPr>
              <a:t>Gießen</a:t>
            </a:r>
            <a:endParaRPr lang="en-US" sz="1800" dirty="0"/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,Sans-Serif"/>
              <a:buChar char="•"/>
            </a:pPr>
            <a:r>
              <a:rPr lang="de-DE" sz="1800" dirty="0">
                <a:latin typeface="Calibri Light"/>
                <a:cs typeface="Calibri Light"/>
              </a:rPr>
              <a:t>Kassel</a:t>
            </a:r>
            <a:endParaRPr lang="en-US" sz="1800" dirty="0"/>
          </a:p>
          <a:p>
            <a:pPr marL="342900" indent="-165100">
              <a:spcBef>
                <a:spcPts val="340"/>
              </a:spcBef>
              <a:buClr>
                <a:schemeClr val="dk1"/>
              </a:buClr>
              <a:buSzPts val="1700"/>
              <a:buFont typeface="Arial,Sans-Serif"/>
              <a:buChar char="•"/>
            </a:pPr>
            <a:r>
              <a:rPr lang="de-DE" sz="1800" dirty="0">
                <a:latin typeface="Calibri Light"/>
                <a:cs typeface="Calibri Light"/>
              </a:rPr>
              <a:t>Karlsruhe</a:t>
            </a:r>
          </a:p>
        </p:txBody>
      </p:sp>
      <p:sp>
        <p:nvSpPr>
          <p:cNvPr id="6" name="Google Shape;43;p2">
            <a:extLst>
              <a:ext uri="{FF2B5EF4-FFF2-40B4-BE49-F238E27FC236}">
                <a16:creationId xmlns:a16="http://schemas.microsoft.com/office/drawing/2014/main" id="{76CCFD86-A25D-240D-3136-C2E8125816F8}"/>
              </a:ext>
            </a:extLst>
          </p:cNvPr>
          <p:cNvSpPr txBox="1">
            <a:spLocks/>
          </p:cNvSpPr>
          <p:nvPr/>
        </p:nvSpPr>
        <p:spPr>
          <a:xfrm>
            <a:off x="581161" y="400893"/>
            <a:ext cx="8997094" cy="994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r>
              <a:rPr lang="de-DE" dirty="0">
                <a:latin typeface="Calibri Light" panose="020F0302020204030204"/>
              </a:rPr>
              <a:t>Regionale Stammtischstandorte </a:t>
            </a:r>
            <a:r>
              <a:rPr lang="de-DE" sz="1200" dirty="0">
                <a:latin typeface="Calibri Light" panose="020F0302020204030204"/>
              </a:rPr>
              <a:t>(Stand 03/2024)</a:t>
            </a:r>
            <a:endParaRPr lang="de-DE" dirty="0">
              <a:latin typeface="Calibri Light" panose="020F0302020204030204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8643751-237E-3B1F-2799-953D70B43286}"/>
              </a:ext>
            </a:extLst>
          </p:cNvPr>
          <p:cNvSpPr>
            <a:spLocks noChangeAspect="1"/>
          </p:cNvSpPr>
          <p:nvPr/>
        </p:nvSpPr>
        <p:spPr>
          <a:xfrm>
            <a:off x="4563264" y="1512916"/>
            <a:ext cx="1491300" cy="1491300"/>
          </a:xfrm>
          <a:prstGeom prst="ellipse">
            <a:avLst/>
          </a:prstGeom>
          <a:solidFill>
            <a:srgbClr val="94C11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5BD3DA8-19B6-D4DA-611D-34E147633C58}"/>
              </a:ext>
            </a:extLst>
          </p:cNvPr>
          <p:cNvSpPr txBox="1"/>
          <p:nvPr/>
        </p:nvSpPr>
        <p:spPr>
          <a:xfrm>
            <a:off x="4705350" y="1866900"/>
            <a:ext cx="124777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4400" dirty="0">
                <a:solidFill>
                  <a:schemeClr val="bg1"/>
                </a:solidFill>
                <a:latin typeface="DIN"/>
              </a:rPr>
              <a:t>24x</a:t>
            </a:r>
            <a:endParaRPr lang="de-DE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20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llipse 25">
            <a:extLst>
              <a:ext uri="{FF2B5EF4-FFF2-40B4-BE49-F238E27FC236}">
                <a16:creationId xmlns:a16="http://schemas.microsoft.com/office/drawing/2014/main" id="{5D33FEE2-DCE2-107F-D00D-544B08180EF0}"/>
              </a:ext>
            </a:extLst>
          </p:cNvPr>
          <p:cNvSpPr/>
          <p:nvPr/>
        </p:nvSpPr>
        <p:spPr>
          <a:xfrm>
            <a:off x="1187899" y="1530842"/>
            <a:ext cx="3654594" cy="365759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Google Shape;43;p2">
            <a:extLst>
              <a:ext uri="{FF2B5EF4-FFF2-40B4-BE49-F238E27FC236}">
                <a16:creationId xmlns:a16="http://schemas.microsoft.com/office/drawing/2014/main" id="{68D0EFE6-407F-4640-C7FE-455AD2CCFDBB}"/>
              </a:ext>
            </a:extLst>
          </p:cNvPr>
          <p:cNvSpPr txBox="1">
            <a:spLocks/>
          </p:cNvSpPr>
          <p:nvPr/>
        </p:nvSpPr>
        <p:spPr>
          <a:xfrm>
            <a:off x="605994" y="400640"/>
            <a:ext cx="8572888" cy="994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de-DE" dirty="0">
                <a:solidFill>
                  <a:prstClr val="black"/>
                </a:solidFill>
                <a:latin typeface="Calibri Light" panose="020F0302020204030204"/>
              </a:rPr>
              <a:t>Kanäle der JDWA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DF40614-E219-A8D4-0B07-965191BAC05A}"/>
              </a:ext>
            </a:extLst>
          </p:cNvPr>
          <p:cNvGrpSpPr/>
          <p:nvPr/>
        </p:nvGrpSpPr>
        <p:grpSpPr>
          <a:xfrm>
            <a:off x="7060201" y="1407521"/>
            <a:ext cx="2520000" cy="2520000"/>
            <a:chOff x="7730003" y="1957907"/>
            <a:chExt cx="2520000" cy="2520000"/>
          </a:xfrm>
        </p:grpSpPr>
        <p:sp>
          <p:nvSpPr>
            <p:cNvPr id="2072" name="Ellipse 2071">
              <a:extLst>
                <a:ext uri="{FF2B5EF4-FFF2-40B4-BE49-F238E27FC236}">
                  <a16:creationId xmlns:a16="http://schemas.microsoft.com/office/drawing/2014/main" id="{19904881-CE9A-AE94-D6DA-F2CE5EF73816}"/>
                </a:ext>
              </a:extLst>
            </p:cNvPr>
            <p:cNvSpPr/>
            <p:nvPr/>
          </p:nvSpPr>
          <p:spPr>
            <a:xfrm>
              <a:off x="7730003" y="1957907"/>
              <a:ext cx="2520000" cy="2520000"/>
            </a:xfrm>
            <a:prstGeom prst="ellipse">
              <a:avLst/>
            </a:prstGeom>
            <a:solidFill>
              <a:srgbClr val="97C620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1026" name="Gruppieren 1025">
              <a:extLst>
                <a:ext uri="{FF2B5EF4-FFF2-40B4-BE49-F238E27FC236}">
                  <a16:creationId xmlns:a16="http://schemas.microsoft.com/office/drawing/2014/main" id="{0C4E50B0-47DC-407A-10F9-38AA2901EB92}"/>
                </a:ext>
              </a:extLst>
            </p:cNvPr>
            <p:cNvGrpSpPr/>
            <p:nvPr/>
          </p:nvGrpSpPr>
          <p:grpSpPr>
            <a:xfrm>
              <a:off x="8540003" y="2256855"/>
              <a:ext cx="900000" cy="900000"/>
              <a:chOff x="9457728" y="2221706"/>
              <a:chExt cx="900000" cy="900000"/>
            </a:xfrm>
          </p:grpSpPr>
          <p:sp>
            <p:nvSpPr>
              <p:cNvPr id="2076" name="Ellipse 2075">
                <a:extLst>
                  <a:ext uri="{FF2B5EF4-FFF2-40B4-BE49-F238E27FC236}">
                    <a16:creationId xmlns:a16="http://schemas.microsoft.com/office/drawing/2014/main" id="{2943384A-7DD5-98AC-8472-5C96647D7B36}"/>
                  </a:ext>
                </a:extLst>
              </p:cNvPr>
              <p:cNvSpPr/>
              <p:nvPr/>
            </p:nvSpPr>
            <p:spPr>
              <a:xfrm>
                <a:off x="9457728" y="2221706"/>
                <a:ext cx="900000" cy="90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E29D7517-C449-1545-37CD-03FF18AFD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9637728" y="2401706"/>
                <a:ext cx="540000" cy="540000"/>
              </a:xfrm>
              <a:prstGeom prst="rect">
                <a:avLst/>
              </a:prstGeom>
            </p:spPr>
          </p:pic>
        </p:grp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8A520EB9-CE3D-E685-28E7-3492A3A21FBB}"/>
                </a:ext>
              </a:extLst>
            </p:cNvPr>
            <p:cNvSpPr txBox="1"/>
            <p:nvPr/>
          </p:nvSpPr>
          <p:spPr>
            <a:xfrm>
              <a:off x="7885263" y="3275698"/>
              <a:ext cx="2242850" cy="618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ctr">
                <a:lnSpc>
                  <a:spcPct val="90000"/>
                </a:lnSpc>
                <a:spcBef>
                  <a:spcPts val="560"/>
                </a:spcBef>
                <a:buSzPts val="1500"/>
              </a:pPr>
              <a:r>
                <a:rPr lang="de-DE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Instagram</a:t>
              </a:r>
              <a:r>
                <a:rPr lang="de-DE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@jungedwa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B582BEE-3899-9598-DBC4-C6C9BD216E57}"/>
              </a:ext>
            </a:extLst>
          </p:cNvPr>
          <p:cNvGrpSpPr/>
          <p:nvPr/>
        </p:nvGrpSpPr>
        <p:grpSpPr>
          <a:xfrm>
            <a:off x="8470411" y="3763177"/>
            <a:ext cx="2520000" cy="2520000"/>
            <a:chOff x="7923157" y="1200086"/>
            <a:chExt cx="2520000" cy="2520000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8E1EC954-D073-7156-1B0C-D6A5227EE77C}"/>
                </a:ext>
              </a:extLst>
            </p:cNvPr>
            <p:cNvGrpSpPr/>
            <p:nvPr/>
          </p:nvGrpSpPr>
          <p:grpSpPr>
            <a:xfrm>
              <a:off x="7923157" y="1200086"/>
              <a:ext cx="2520000" cy="2520000"/>
              <a:chOff x="5778598" y="1248403"/>
              <a:chExt cx="2520000" cy="2520000"/>
            </a:xfrm>
          </p:grpSpPr>
          <p:sp>
            <p:nvSpPr>
              <p:cNvPr id="2069" name="Ellipse 2068">
                <a:extLst>
                  <a:ext uri="{FF2B5EF4-FFF2-40B4-BE49-F238E27FC236}">
                    <a16:creationId xmlns:a16="http://schemas.microsoft.com/office/drawing/2014/main" id="{57A02CAC-0018-D855-709D-FB70FF653BCD}"/>
                  </a:ext>
                </a:extLst>
              </p:cNvPr>
              <p:cNvSpPr/>
              <p:nvPr/>
            </p:nvSpPr>
            <p:spPr>
              <a:xfrm>
                <a:off x="5778598" y="1248403"/>
                <a:ext cx="2520000" cy="2520000"/>
              </a:xfrm>
              <a:prstGeom prst="ellipse">
                <a:avLst/>
              </a:prstGeom>
              <a:solidFill>
                <a:srgbClr val="7FA7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55D2DAF2-835C-5D16-1E8E-998B53C5A418}"/>
                  </a:ext>
                </a:extLst>
              </p:cNvPr>
              <p:cNvSpPr txBox="1"/>
              <p:nvPr/>
            </p:nvSpPr>
            <p:spPr>
              <a:xfrm>
                <a:off x="6032218" y="2642090"/>
                <a:ext cx="2126787" cy="618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2pPr marL="457200">
                  <a:lnSpc>
                    <a:spcPct val="90000"/>
                  </a:lnSpc>
                  <a:spcBef>
                    <a:spcPts val="560"/>
                  </a:spcBef>
                  <a:buSzPts val="1500"/>
                  <a:defRPr sz="2000">
                    <a:solidFill>
                      <a:schemeClr val="tx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2pPr>
              </a:lstStyle>
              <a:p>
                <a:pPr marL="0" lvl="1" algn="ctr"/>
                <a:r>
                  <a:rPr lang="de-DE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Webseite</a:t>
                </a:r>
                <a:br>
                  <a:rPr lang="de-DE" dirty="0">
                    <a:solidFill>
                      <a:schemeClr val="bg1"/>
                    </a:solidFill>
                  </a:rPr>
                </a:br>
                <a:r>
                  <a:rPr lang="de-DE" sz="1800" dirty="0">
                    <a:solidFill>
                      <a:schemeClr val="bg1"/>
                    </a:solidFill>
                  </a:rPr>
                  <a:t>dwa.de/</a:t>
                </a:r>
                <a:r>
                  <a:rPr lang="de-DE" sz="1800" dirty="0" err="1">
                    <a:solidFill>
                      <a:schemeClr val="bg1"/>
                    </a:solidFill>
                  </a:rPr>
                  <a:t>jungedwa</a:t>
                </a:r>
                <a:endParaRPr lang="de-DE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74" name="Ellipse 2073">
                <a:extLst>
                  <a:ext uri="{FF2B5EF4-FFF2-40B4-BE49-F238E27FC236}">
                    <a16:creationId xmlns:a16="http://schemas.microsoft.com/office/drawing/2014/main" id="{478A311B-9C36-CD60-E18C-4D49A2DBD169}"/>
                  </a:ext>
                </a:extLst>
              </p:cNvPr>
              <p:cNvSpPr/>
              <p:nvPr/>
            </p:nvSpPr>
            <p:spPr>
              <a:xfrm>
                <a:off x="6552970" y="1612109"/>
                <a:ext cx="900000" cy="90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2052" name="Grafik 2051">
              <a:extLst>
                <a:ext uri="{FF2B5EF4-FFF2-40B4-BE49-F238E27FC236}">
                  <a16:creationId xmlns:a16="http://schemas.microsoft.com/office/drawing/2014/main" id="{67852EA5-FAE2-64F5-B699-8D3ED6E07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rcRect l="67583" t="3397" b="21040"/>
            <a:stretch/>
          </p:blipFill>
          <p:spPr>
            <a:xfrm>
              <a:off x="8851006" y="1724271"/>
              <a:ext cx="591794" cy="582418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C514EEC-BACB-3A74-1112-4370B490CD2A}"/>
              </a:ext>
            </a:extLst>
          </p:cNvPr>
          <p:cNvGrpSpPr/>
          <p:nvPr/>
        </p:nvGrpSpPr>
        <p:grpSpPr>
          <a:xfrm>
            <a:off x="1581997" y="3931456"/>
            <a:ext cx="2520000" cy="2520000"/>
            <a:chOff x="650641" y="1410969"/>
            <a:chExt cx="2520000" cy="2520000"/>
          </a:xfrm>
        </p:grpSpPr>
        <p:sp>
          <p:nvSpPr>
            <p:cNvPr id="2066" name="Ellipse 2065">
              <a:extLst>
                <a:ext uri="{FF2B5EF4-FFF2-40B4-BE49-F238E27FC236}">
                  <a16:creationId xmlns:a16="http://schemas.microsoft.com/office/drawing/2014/main" id="{E5E09E7B-0668-1391-9FDC-630DC84BBEC8}"/>
                </a:ext>
              </a:extLst>
            </p:cNvPr>
            <p:cNvSpPr/>
            <p:nvPr/>
          </p:nvSpPr>
          <p:spPr>
            <a:xfrm>
              <a:off x="650641" y="1410969"/>
              <a:ext cx="2520000" cy="2520000"/>
            </a:xfrm>
            <a:prstGeom prst="ellipse">
              <a:avLst/>
            </a:prstGeom>
            <a:solidFill>
              <a:srgbClr val="027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078" name="Gruppieren 2077">
              <a:extLst>
                <a:ext uri="{FF2B5EF4-FFF2-40B4-BE49-F238E27FC236}">
                  <a16:creationId xmlns:a16="http://schemas.microsoft.com/office/drawing/2014/main" id="{6688A31E-4674-AB5B-2820-1E5D0243BCF3}"/>
                </a:ext>
              </a:extLst>
            </p:cNvPr>
            <p:cNvGrpSpPr/>
            <p:nvPr/>
          </p:nvGrpSpPr>
          <p:grpSpPr>
            <a:xfrm>
              <a:off x="1434564" y="1839569"/>
              <a:ext cx="900000" cy="900000"/>
              <a:chOff x="1434564" y="2494889"/>
              <a:chExt cx="900000" cy="900000"/>
            </a:xfrm>
          </p:grpSpPr>
          <p:sp>
            <p:nvSpPr>
              <p:cNvPr id="2063" name="Ellipse 2062">
                <a:extLst>
                  <a:ext uri="{FF2B5EF4-FFF2-40B4-BE49-F238E27FC236}">
                    <a16:creationId xmlns:a16="http://schemas.microsoft.com/office/drawing/2014/main" id="{3AF0794C-0134-7278-E381-396874724B24}"/>
                  </a:ext>
                </a:extLst>
              </p:cNvPr>
              <p:cNvSpPr/>
              <p:nvPr/>
            </p:nvSpPr>
            <p:spPr>
              <a:xfrm>
                <a:off x="1434564" y="2494889"/>
                <a:ext cx="900000" cy="90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057" name="Picture 4" descr="rocketchat [ Download - Logo - icon ] png svg icon download">
                <a:extLst>
                  <a:ext uri="{FF2B5EF4-FFF2-40B4-BE49-F238E27FC236}">
                    <a16:creationId xmlns:a16="http://schemas.microsoft.com/office/drawing/2014/main" id="{D0715816-F5F4-BC1B-30CD-ADB2B3A831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duotone>
                  <a:prstClr val="black"/>
                  <a:srgbClr val="0274BE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4905" y="2601788"/>
                <a:ext cx="684000" cy="68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58" name="Textfeld 2057">
              <a:extLst>
                <a:ext uri="{FF2B5EF4-FFF2-40B4-BE49-F238E27FC236}">
                  <a16:creationId xmlns:a16="http://schemas.microsoft.com/office/drawing/2014/main" id="{3FC76C51-14BE-BE69-0E97-3262200B41B4}"/>
                </a:ext>
              </a:extLst>
            </p:cNvPr>
            <p:cNvSpPr txBox="1"/>
            <p:nvPr/>
          </p:nvSpPr>
          <p:spPr>
            <a:xfrm>
              <a:off x="897076" y="2798409"/>
              <a:ext cx="1999657" cy="618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ctr">
                <a:lnSpc>
                  <a:spcPct val="90000"/>
                </a:lnSpc>
                <a:spcBef>
                  <a:spcPts val="560"/>
                </a:spcBef>
                <a:buSzPts val="1500"/>
              </a:pPr>
              <a:r>
                <a:rPr lang="de-DE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RocketChat</a:t>
              </a:r>
              <a:br>
                <a:rPr lang="de-DE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1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messenger.dwa.de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2D89DBD-27D0-F1A6-2A96-63AF8DA866F7}"/>
              </a:ext>
            </a:extLst>
          </p:cNvPr>
          <p:cNvGrpSpPr/>
          <p:nvPr/>
        </p:nvGrpSpPr>
        <p:grpSpPr>
          <a:xfrm>
            <a:off x="3942407" y="2320809"/>
            <a:ext cx="2520000" cy="2520000"/>
            <a:chOff x="3596044" y="2251536"/>
            <a:chExt cx="2520000" cy="2520000"/>
          </a:xfrm>
        </p:grpSpPr>
        <p:sp>
          <p:nvSpPr>
            <p:cNvPr id="2067" name="Ellipse 2066">
              <a:extLst>
                <a:ext uri="{FF2B5EF4-FFF2-40B4-BE49-F238E27FC236}">
                  <a16:creationId xmlns:a16="http://schemas.microsoft.com/office/drawing/2014/main" id="{A24B021A-01B9-0AB8-8D3E-1BF525AE28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6044" y="2251536"/>
              <a:ext cx="2520000" cy="2520000"/>
            </a:xfrm>
            <a:prstGeom prst="ellipse">
              <a:avLst/>
            </a:prstGeom>
            <a:solidFill>
              <a:srgbClr val="8AB4E1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DBDA1923-302D-6775-B0AC-180D580D0D25}"/>
                </a:ext>
              </a:extLst>
            </p:cNvPr>
            <p:cNvSpPr txBox="1"/>
            <p:nvPr/>
          </p:nvSpPr>
          <p:spPr>
            <a:xfrm>
              <a:off x="3759033" y="3549143"/>
              <a:ext cx="2149994" cy="618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ctr">
                <a:lnSpc>
                  <a:spcPct val="90000"/>
                </a:lnSpc>
                <a:spcBef>
                  <a:spcPts val="560"/>
                </a:spcBef>
                <a:buSzPts val="1500"/>
              </a:pPr>
              <a:r>
                <a:rPr lang="de-DE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DWAdirekt</a:t>
              </a:r>
              <a:br>
                <a:rPr lang="de-DE" sz="1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de-DE" sz="18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Mitgliederbereich</a:t>
              </a:r>
            </a:p>
          </p:txBody>
        </p:sp>
        <p:pic>
          <p:nvPicPr>
            <p:cNvPr id="27" name="Grafik 26" descr="Ein Bild, das Grafiken, Kreativität enthält.&#10;&#10;Automatisch generierte Beschreibung">
              <a:extLst>
                <a:ext uri="{FF2B5EF4-FFF2-40B4-BE49-F238E27FC236}">
                  <a16:creationId xmlns:a16="http://schemas.microsoft.com/office/drawing/2014/main" id="{53FA1B2B-4D50-B1B9-5AEE-6367CC7E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contrast="7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15899" y="2473259"/>
              <a:ext cx="836946" cy="836946"/>
            </a:xfrm>
            <a:prstGeom prst="ellipse">
              <a:avLst/>
            </a:prstGeom>
          </p:spPr>
        </p:pic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2560A0E-E3E6-8A16-F74B-43F3BE859E56}"/>
              </a:ext>
            </a:extLst>
          </p:cNvPr>
          <p:cNvSpPr txBox="1"/>
          <p:nvPr/>
        </p:nvSpPr>
        <p:spPr>
          <a:xfrm>
            <a:off x="1693800" y="3185376"/>
            <a:ext cx="214999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algn="ctr">
              <a:lnSpc>
                <a:spcPct val="90000"/>
              </a:lnSpc>
              <a:spcBef>
                <a:spcPts val="560"/>
              </a:spcBef>
            </a:pPr>
            <a:r>
              <a:rPr lang="de-DE" sz="2000" b="1" dirty="0">
                <a:solidFill>
                  <a:schemeClr val="bg1"/>
                </a:solidFill>
                <a:latin typeface="Calibri"/>
                <a:cs typeface="Calibri"/>
              </a:rPr>
              <a:t>Interessenten- Zugang</a:t>
            </a:r>
            <a:endParaRPr lang="de-DE" sz="1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0367932-EA2E-C25B-D1DF-EF05967768F7}"/>
              </a:ext>
            </a:extLst>
          </p:cNvPr>
          <p:cNvGrpSpPr/>
          <p:nvPr/>
        </p:nvGrpSpPr>
        <p:grpSpPr>
          <a:xfrm>
            <a:off x="2221592" y="1786056"/>
            <a:ext cx="1326397" cy="1328013"/>
            <a:chOff x="1342270" y="1617886"/>
            <a:chExt cx="1326397" cy="1328013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42B88F89-2328-DE78-951B-8A8621A39F5C}"/>
                </a:ext>
              </a:extLst>
            </p:cNvPr>
            <p:cNvSpPr/>
            <p:nvPr/>
          </p:nvSpPr>
          <p:spPr>
            <a:xfrm>
              <a:off x="1342270" y="1617886"/>
              <a:ext cx="1326397" cy="13280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Grafik 3" descr="Ein Bild, das Muster, Quadrat, monochrom enthält.&#10;&#10;Beschreibung automatisch generiert.">
              <a:extLst>
                <a:ext uri="{FF2B5EF4-FFF2-40B4-BE49-F238E27FC236}">
                  <a16:creationId xmlns:a16="http://schemas.microsoft.com/office/drawing/2014/main" id="{5AFBD45E-3536-92B5-E3C8-80283C053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983" t="6140" r="4846" b="6140"/>
            <a:stretch/>
          </p:blipFill>
          <p:spPr>
            <a:xfrm>
              <a:off x="1535718" y="1826231"/>
              <a:ext cx="953260" cy="914371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E42C87D-E4C7-A999-167C-6C92C5B82450}"/>
              </a:ext>
            </a:extLst>
          </p:cNvPr>
          <p:cNvGrpSpPr/>
          <p:nvPr/>
        </p:nvGrpSpPr>
        <p:grpSpPr>
          <a:xfrm>
            <a:off x="7777233" y="3410981"/>
            <a:ext cx="1440000" cy="1440000"/>
            <a:chOff x="6686444" y="3269272"/>
            <a:chExt cx="1440000" cy="1440000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EAF5C060-645C-8B40-C252-D1143FB704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86444" y="3269272"/>
              <a:ext cx="1440000" cy="1440000"/>
            </a:xfrm>
            <a:prstGeom prst="ellipse">
              <a:avLst/>
            </a:prstGeom>
            <a:solidFill>
              <a:srgbClr val="678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 descr="Entsperren mit einfarbiger Füllung">
              <a:extLst>
                <a:ext uri="{FF2B5EF4-FFF2-40B4-BE49-F238E27FC236}">
                  <a16:creationId xmlns:a16="http://schemas.microsoft.com/office/drawing/2014/main" id="{79AF5867-CF94-FFED-838D-367FC4438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949685" y="3494546"/>
              <a:ext cx="914400" cy="914400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497FE97-BC33-EDEE-EC14-3C1584409D74}"/>
              </a:ext>
            </a:extLst>
          </p:cNvPr>
          <p:cNvGrpSpPr/>
          <p:nvPr/>
        </p:nvGrpSpPr>
        <p:grpSpPr>
          <a:xfrm>
            <a:off x="3619597" y="4209021"/>
            <a:ext cx="1440000" cy="1440000"/>
            <a:chOff x="1346027" y="3422365"/>
            <a:chExt cx="1440000" cy="144000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C6B7E688-39AC-9197-40AA-0F77976761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46027" y="3422365"/>
              <a:ext cx="1440000" cy="1440000"/>
            </a:xfrm>
            <a:prstGeom prst="ellipse">
              <a:avLst/>
            </a:prstGeom>
            <a:solidFill>
              <a:srgbClr val="014C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 descr="Sperren mit einfarbiger Füllung">
              <a:extLst>
                <a:ext uri="{FF2B5EF4-FFF2-40B4-BE49-F238E27FC236}">
                  <a16:creationId xmlns:a16="http://schemas.microsoft.com/office/drawing/2014/main" id="{97FAC5BC-80B0-AA0B-69B2-8B3BF9BA8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92033" y="363400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4067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68798B2F-055B-EBFE-A6A7-B6C610E00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223345"/>
              </p:ext>
            </p:extLst>
          </p:nvPr>
        </p:nvGraphicFramePr>
        <p:xfrm>
          <a:off x="876000" y="1378878"/>
          <a:ext cx="10439995" cy="468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613">
                  <a:extLst>
                    <a:ext uri="{9D8B030D-6E8A-4147-A177-3AD203B41FA5}">
                      <a16:colId xmlns:a16="http://schemas.microsoft.com/office/drawing/2014/main" val="2248550190"/>
                    </a:ext>
                  </a:extLst>
                </a:gridCol>
                <a:gridCol w="3111914">
                  <a:extLst>
                    <a:ext uri="{9D8B030D-6E8A-4147-A177-3AD203B41FA5}">
                      <a16:colId xmlns:a16="http://schemas.microsoft.com/office/drawing/2014/main" val="2252916620"/>
                    </a:ext>
                  </a:extLst>
                </a:gridCol>
                <a:gridCol w="2189024">
                  <a:extLst>
                    <a:ext uri="{9D8B030D-6E8A-4147-A177-3AD203B41FA5}">
                      <a16:colId xmlns:a16="http://schemas.microsoft.com/office/drawing/2014/main" val="2236848871"/>
                    </a:ext>
                  </a:extLst>
                </a:gridCol>
                <a:gridCol w="2334222">
                  <a:extLst>
                    <a:ext uri="{9D8B030D-6E8A-4147-A177-3AD203B41FA5}">
                      <a16:colId xmlns:a16="http://schemas.microsoft.com/office/drawing/2014/main" val="2102274269"/>
                    </a:ext>
                  </a:extLst>
                </a:gridCol>
                <a:gridCol w="2334222">
                  <a:extLst>
                    <a:ext uri="{9D8B030D-6E8A-4147-A177-3AD203B41FA5}">
                      <a16:colId xmlns:a16="http://schemas.microsoft.com/office/drawing/2014/main" val="1738181424"/>
                    </a:ext>
                  </a:extLst>
                </a:gridCol>
              </a:tblGrid>
              <a:tr h="635184">
                <a:tc gridSpan="2"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1"/>
                          </a:solidFill>
                        </a:rPr>
                        <a:t>persönliche Mitgliedschaft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74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1"/>
                          </a:solidFill>
                        </a:rPr>
                        <a:t>Zugang über Arbeitgeber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74BE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de-DE" sz="18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Zugang für Interessierte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0274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846402"/>
                  </a:ext>
                </a:extLst>
              </a:tr>
              <a:tr h="404482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800" dirty="0"/>
                        <a:t>DWA direkt Zugang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/>
                        <a:defRPr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9525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B4C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40372"/>
                  </a:ext>
                </a:extLst>
              </a:tr>
              <a:tr h="404482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Mitgliederbereich DWA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9525">
                      <a:solidFill>
                        <a:schemeClr val="tx1"/>
                      </a:solidFill>
                    </a:lnL>
                    <a:lnR w="9525">
                      <a:solidFill>
                        <a:schemeClr val="tx1"/>
                      </a:solidFill>
                    </a:lnR>
                    <a:lnT w="9525">
                      <a:solidFill>
                        <a:schemeClr val="tx1"/>
                      </a:solidFill>
                    </a:lnT>
                    <a:lnB w="9525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602625"/>
                  </a:ext>
                </a:extLst>
              </a:tr>
              <a:tr h="404482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Mitgliederbereich JDWA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9525">
                      <a:solidFill>
                        <a:schemeClr val="tx1"/>
                      </a:solidFill>
                    </a:lnL>
                    <a:lnR w="9525">
                      <a:solidFill>
                        <a:schemeClr val="tx1"/>
                      </a:solidFill>
                    </a:lnR>
                    <a:lnT w="9525">
                      <a:solidFill>
                        <a:schemeClr val="tx1"/>
                      </a:solidFill>
                    </a:lnT>
                    <a:lnB w="9525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512804"/>
                  </a:ext>
                </a:extLst>
              </a:tr>
              <a:tr h="404482">
                <a:tc gridSpan="4">
                  <a:txBody>
                    <a:bodyPr/>
                    <a:lstStyle/>
                    <a:p>
                      <a:r>
                        <a:rPr lang="de-DE" sz="1800" dirty="0"/>
                        <a:t>Infos zu Veranstaltungen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9525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B4C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385571"/>
                  </a:ext>
                </a:extLst>
              </a:tr>
              <a:tr h="404482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DWA Mitgliederinfo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683584"/>
                  </a:ext>
                </a:extLst>
              </a:tr>
              <a:tr h="404482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JDWA Mitgliederinfo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507579"/>
                  </a:ext>
                </a:extLst>
              </a:tr>
              <a:tr h="404482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800" dirty="0"/>
                        <a:t>Erhalt der KA /KW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600420"/>
                  </a:ext>
                </a:extLst>
              </a:tr>
              <a:tr h="404482">
                <a:tc gridSpan="4">
                  <a:txBody>
                    <a:bodyPr/>
                    <a:lstStyle/>
                    <a:p>
                      <a:r>
                        <a:rPr lang="de-DE" sz="1800" dirty="0"/>
                        <a:t>Austausch und Unterstützung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B4C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732790"/>
                  </a:ext>
                </a:extLst>
              </a:tr>
              <a:tr h="404482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 err="1"/>
                        <a:t>Rocket.Chat</a:t>
                      </a:r>
                      <a:r>
                        <a:rPr lang="de-DE" sz="1800" dirty="0"/>
                        <a:t> Zugang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103889"/>
                  </a:ext>
                </a:extLst>
              </a:tr>
              <a:tr h="404482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Mentoringprogramm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de-DE" sz="18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854259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C7517EE4-2598-12CC-B7E8-EFC823A7DB4B}"/>
              </a:ext>
            </a:extLst>
          </p:cNvPr>
          <p:cNvSpPr txBox="1"/>
          <p:nvPr/>
        </p:nvSpPr>
        <p:spPr>
          <a:xfrm>
            <a:off x="774400" y="6308503"/>
            <a:ext cx="441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gültig für Mitglieder unter 36 Jahren </a:t>
            </a:r>
          </a:p>
        </p:txBody>
      </p:sp>
      <p:pic>
        <p:nvPicPr>
          <p:cNvPr id="10" name="Grafik 9" descr="Schließen mit einfarbiger Füllung">
            <a:extLst>
              <a:ext uri="{FF2B5EF4-FFF2-40B4-BE49-F238E27FC236}">
                <a16:creationId xmlns:a16="http://schemas.microsoft.com/office/drawing/2014/main" id="{826FD28D-A5DB-E5C9-7DF1-B466D6CAE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9693" y="4470891"/>
            <a:ext cx="360000" cy="360000"/>
          </a:xfrm>
          <a:prstGeom prst="rect">
            <a:avLst/>
          </a:prstGeom>
        </p:spPr>
      </p:pic>
      <p:pic>
        <p:nvPicPr>
          <p:cNvPr id="13" name="Grafik 12" descr="Schließen mit einfarbiger Füllung">
            <a:extLst>
              <a:ext uri="{FF2B5EF4-FFF2-40B4-BE49-F238E27FC236}">
                <a16:creationId xmlns:a16="http://schemas.microsoft.com/office/drawing/2014/main" id="{2270F8DF-73FC-9EDA-2879-C206F58CA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9693" y="4079030"/>
            <a:ext cx="360000" cy="360000"/>
          </a:xfrm>
          <a:prstGeom prst="rect">
            <a:avLst/>
          </a:prstGeom>
        </p:spPr>
      </p:pic>
      <p:pic>
        <p:nvPicPr>
          <p:cNvPr id="15" name="Grafik 14" descr="Schließen mit einfarbiger Füllung">
            <a:extLst>
              <a:ext uri="{FF2B5EF4-FFF2-40B4-BE49-F238E27FC236}">
                <a16:creationId xmlns:a16="http://schemas.microsoft.com/office/drawing/2014/main" id="{549DA941-11E5-04A8-413C-780AEB219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9693" y="2857187"/>
            <a:ext cx="360000" cy="360000"/>
          </a:xfrm>
          <a:prstGeom prst="rect">
            <a:avLst/>
          </a:prstGeom>
        </p:spPr>
      </p:pic>
      <p:pic>
        <p:nvPicPr>
          <p:cNvPr id="17" name="Grafik 16" descr="Häkchen mit einfarbiger Füllung">
            <a:extLst>
              <a:ext uri="{FF2B5EF4-FFF2-40B4-BE49-F238E27FC236}">
                <a16:creationId xmlns:a16="http://schemas.microsoft.com/office/drawing/2014/main" id="{E3BB7D58-72AE-5F45-E642-1D1681809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89693" y="2451129"/>
            <a:ext cx="360000" cy="360000"/>
          </a:xfrm>
          <a:prstGeom prst="rect">
            <a:avLst/>
          </a:prstGeom>
        </p:spPr>
      </p:pic>
      <p:pic>
        <p:nvPicPr>
          <p:cNvPr id="19" name="Grafik 18" descr="Häkchen mit einfarbiger Füllung">
            <a:extLst>
              <a:ext uri="{FF2B5EF4-FFF2-40B4-BE49-F238E27FC236}">
                <a16:creationId xmlns:a16="http://schemas.microsoft.com/office/drawing/2014/main" id="{0F5E3199-47CC-C686-B965-789F2CAAF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6989" y="2456698"/>
            <a:ext cx="360000" cy="360000"/>
          </a:xfrm>
          <a:prstGeom prst="rect">
            <a:avLst/>
          </a:prstGeom>
        </p:spPr>
      </p:pic>
      <p:pic>
        <p:nvPicPr>
          <p:cNvPr id="20" name="Grafik 19" descr="Häkchen mit einfarbiger Füllung">
            <a:extLst>
              <a:ext uri="{FF2B5EF4-FFF2-40B4-BE49-F238E27FC236}">
                <a16:creationId xmlns:a16="http://schemas.microsoft.com/office/drawing/2014/main" id="{2DCE51F2-E776-6F61-236A-383B2F4C9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6989" y="2855231"/>
            <a:ext cx="360000" cy="360000"/>
          </a:xfrm>
          <a:prstGeom prst="rect">
            <a:avLst/>
          </a:prstGeom>
        </p:spPr>
      </p:pic>
      <p:pic>
        <p:nvPicPr>
          <p:cNvPr id="22" name="Grafik 21" descr="Häkchen mit einfarbiger Füllung">
            <a:extLst>
              <a:ext uri="{FF2B5EF4-FFF2-40B4-BE49-F238E27FC236}">
                <a16:creationId xmlns:a16="http://schemas.microsoft.com/office/drawing/2014/main" id="{62B5B1D5-040C-AFEA-5157-2EAA66CEE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6989" y="3663140"/>
            <a:ext cx="360000" cy="360000"/>
          </a:xfrm>
          <a:prstGeom prst="rect">
            <a:avLst/>
          </a:prstGeom>
        </p:spPr>
      </p:pic>
      <p:pic>
        <p:nvPicPr>
          <p:cNvPr id="23" name="Grafik 22" descr="Häkchen mit einfarbiger Füllung">
            <a:extLst>
              <a:ext uri="{FF2B5EF4-FFF2-40B4-BE49-F238E27FC236}">
                <a16:creationId xmlns:a16="http://schemas.microsoft.com/office/drawing/2014/main" id="{B4A6F787-47E7-0430-9458-90601008B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6964" y="4067634"/>
            <a:ext cx="360000" cy="360000"/>
          </a:xfrm>
          <a:prstGeom prst="rect">
            <a:avLst/>
          </a:prstGeom>
        </p:spPr>
      </p:pic>
      <p:pic>
        <p:nvPicPr>
          <p:cNvPr id="24" name="Grafik 23" descr="Häkchen mit einfarbiger Füllung">
            <a:extLst>
              <a:ext uri="{FF2B5EF4-FFF2-40B4-BE49-F238E27FC236}">
                <a16:creationId xmlns:a16="http://schemas.microsoft.com/office/drawing/2014/main" id="{A667AB25-2FE6-1D1A-4DDA-41EE1C9E6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6989" y="4479748"/>
            <a:ext cx="360000" cy="360000"/>
          </a:xfrm>
          <a:prstGeom prst="rect">
            <a:avLst/>
          </a:prstGeom>
        </p:spPr>
      </p:pic>
      <p:pic>
        <p:nvPicPr>
          <p:cNvPr id="25" name="Grafik 24" descr="Schließen mit einfarbiger Füllung">
            <a:extLst>
              <a:ext uri="{FF2B5EF4-FFF2-40B4-BE49-F238E27FC236}">
                <a16:creationId xmlns:a16="http://schemas.microsoft.com/office/drawing/2014/main" id="{90E6D7B1-3086-C894-7354-85C782647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9693" y="3662404"/>
            <a:ext cx="360000" cy="360000"/>
          </a:xfrm>
          <a:prstGeom prst="rect">
            <a:avLst/>
          </a:prstGeom>
        </p:spPr>
      </p:pic>
      <p:pic>
        <p:nvPicPr>
          <p:cNvPr id="26" name="Grafik 25" descr="Schließen mit einfarbiger Füllung">
            <a:extLst>
              <a:ext uri="{FF2B5EF4-FFF2-40B4-BE49-F238E27FC236}">
                <a16:creationId xmlns:a16="http://schemas.microsoft.com/office/drawing/2014/main" id="{DAECB1BA-AB1B-FBF7-021C-E7D840651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9693" y="5287414"/>
            <a:ext cx="360000" cy="360000"/>
          </a:xfrm>
          <a:prstGeom prst="rect">
            <a:avLst/>
          </a:prstGeom>
        </p:spPr>
      </p:pic>
      <p:pic>
        <p:nvPicPr>
          <p:cNvPr id="27" name="Grafik 26" descr="Häkchen mit einfarbiger Füllung">
            <a:extLst>
              <a:ext uri="{FF2B5EF4-FFF2-40B4-BE49-F238E27FC236}">
                <a16:creationId xmlns:a16="http://schemas.microsoft.com/office/drawing/2014/main" id="{5C69DB7C-1F12-059C-0FDD-7DF88E390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6989" y="5287414"/>
            <a:ext cx="360000" cy="360000"/>
          </a:xfrm>
          <a:prstGeom prst="rect">
            <a:avLst/>
          </a:prstGeom>
        </p:spPr>
      </p:pic>
      <p:pic>
        <p:nvPicPr>
          <p:cNvPr id="2" name="Grafik 1" descr="Häkchen mit einfarbiger Füllung">
            <a:extLst>
              <a:ext uri="{FF2B5EF4-FFF2-40B4-BE49-F238E27FC236}">
                <a16:creationId xmlns:a16="http://schemas.microsoft.com/office/drawing/2014/main" id="{D3CF71A6-D621-8335-7A4F-07099E84F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2003" y="5688730"/>
            <a:ext cx="360000" cy="360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DD5818F-D6C5-A170-1D9C-957E71825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0" kern="1200" dirty="0">
                <a:solidFill>
                  <a:prstClr val="black"/>
                </a:solidFill>
                <a:latin typeface="Calibri Light" panose="020F0302020204030204"/>
                <a:ea typeface="+mj-ea"/>
                <a:cs typeface="Calibri Light"/>
              </a:rPr>
              <a:t>Informationen &amp; </a:t>
            </a:r>
            <a:r>
              <a:rPr lang="de-DE" sz="4400" b="0" kern="1200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Mitgliedschaft</a:t>
            </a:r>
            <a:endParaRPr lang="de-DE" sz="1600" b="0" kern="1200" dirty="0">
              <a:solidFill>
                <a:schemeClr val="tx1"/>
              </a:solidFill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4" name="Grafik 3" descr="Schließen mit einfarbiger Füllung">
            <a:extLst>
              <a:ext uri="{FF2B5EF4-FFF2-40B4-BE49-F238E27FC236}">
                <a16:creationId xmlns:a16="http://schemas.microsoft.com/office/drawing/2014/main" id="{D47ADF48-79C8-0EB0-1EC0-D97A4C327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9693" y="5688053"/>
            <a:ext cx="360000" cy="360000"/>
          </a:xfrm>
          <a:prstGeom prst="rect">
            <a:avLst/>
          </a:prstGeom>
        </p:spPr>
      </p:pic>
      <p:pic>
        <p:nvPicPr>
          <p:cNvPr id="9" name="Grafik 8" descr="Schließen mit einfarbiger Füllung">
            <a:extLst>
              <a:ext uri="{FF2B5EF4-FFF2-40B4-BE49-F238E27FC236}">
                <a16:creationId xmlns:a16="http://schemas.microsoft.com/office/drawing/2014/main" id="{7B1D231C-783E-B15B-80F1-1193509BF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0329" y="4477818"/>
            <a:ext cx="360000" cy="360000"/>
          </a:xfrm>
          <a:prstGeom prst="rect">
            <a:avLst/>
          </a:prstGeom>
        </p:spPr>
      </p:pic>
      <p:pic>
        <p:nvPicPr>
          <p:cNvPr id="12" name="Grafik 11" descr="Schließen mit einfarbiger Füllung">
            <a:extLst>
              <a:ext uri="{FF2B5EF4-FFF2-40B4-BE49-F238E27FC236}">
                <a16:creationId xmlns:a16="http://schemas.microsoft.com/office/drawing/2014/main" id="{18AA8F9F-29FA-7941-9F1F-281B6DDC1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0329" y="2448478"/>
            <a:ext cx="360000" cy="360000"/>
          </a:xfrm>
          <a:prstGeom prst="rect">
            <a:avLst/>
          </a:prstGeom>
        </p:spPr>
      </p:pic>
      <p:pic>
        <p:nvPicPr>
          <p:cNvPr id="16" name="Grafik 15" descr="Schließen mit einfarbiger Füllung">
            <a:extLst>
              <a:ext uri="{FF2B5EF4-FFF2-40B4-BE49-F238E27FC236}">
                <a16:creationId xmlns:a16="http://schemas.microsoft.com/office/drawing/2014/main" id="{256480C6-733C-5BA2-001D-5D95B4FF4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0329" y="3669331"/>
            <a:ext cx="360000" cy="360000"/>
          </a:xfrm>
          <a:prstGeom prst="rect">
            <a:avLst/>
          </a:prstGeom>
        </p:spPr>
      </p:pic>
      <p:pic>
        <p:nvPicPr>
          <p:cNvPr id="21" name="Grafik 20" descr="Schließen mit einfarbiger Füllung">
            <a:extLst>
              <a:ext uri="{FF2B5EF4-FFF2-40B4-BE49-F238E27FC236}">
                <a16:creationId xmlns:a16="http://schemas.microsoft.com/office/drawing/2014/main" id="{7C99880A-58B9-A67E-2988-6D70DAD43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0329" y="5694980"/>
            <a:ext cx="360000" cy="360000"/>
          </a:xfrm>
          <a:prstGeom prst="rect">
            <a:avLst/>
          </a:prstGeom>
        </p:spPr>
      </p:pic>
      <p:pic>
        <p:nvPicPr>
          <p:cNvPr id="5" name="Grafik 4" descr="Häkchen mit einfarbiger Füllung">
            <a:extLst>
              <a:ext uri="{FF2B5EF4-FFF2-40B4-BE49-F238E27FC236}">
                <a16:creationId xmlns:a16="http://schemas.microsoft.com/office/drawing/2014/main" id="{4EAFA185-2179-72C8-A385-C23CDAEDF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8823" y="2859738"/>
            <a:ext cx="360000" cy="360000"/>
          </a:xfrm>
          <a:prstGeom prst="rect">
            <a:avLst/>
          </a:prstGeom>
        </p:spPr>
      </p:pic>
      <p:pic>
        <p:nvPicPr>
          <p:cNvPr id="11" name="Grafik 10" descr="Häkchen mit einfarbiger Füllung">
            <a:extLst>
              <a:ext uri="{FF2B5EF4-FFF2-40B4-BE49-F238E27FC236}">
                <a16:creationId xmlns:a16="http://schemas.microsoft.com/office/drawing/2014/main" id="{1EF91E8D-C841-3FBE-8A9D-94DA1789B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8823" y="4074520"/>
            <a:ext cx="360000" cy="360000"/>
          </a:xfrm>
          <a:prstGeom prst="rect">
            <a:avLst/>
          </a:prstGeom>
        </p:spPr>
      </p:pic>
      <p:pic>
        <p:nvPicPr>
          <p:cNvPr id="6" name="Grafik 5" descr="Häkchen mit einfarbiger Füllung">
            <a:extLst>
              <a:ext uri="{FF2B5EF4-FFF2-40B4-BE49-F238E27FC236}">
                <a16:creationId xmlns:a16="http://schemas.microsoft.com/office/drawing/2014/main" id="{EC9A33B4-35B3-28B6-52AD-ACE5389A7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8823" y="527025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33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DD5818F-D6C5-A170-1D9C-957E71825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0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Mitarbeit &amp; Mitgliedschaft</a:t>
            </a:r>
            <a:endParaRPr lang="de-DE" sz="4400" dirty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68798B2F-055B-EBFE-A6A7-B6C610E00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988033"/>
              </p:ext>
            </p:extLst>
          </p:nvPr>
        </p:nvGraphicFramePr>
        <p:xfrm>
          <a:off x="876000" y="1398182"/>
          <a:ext cx="10439992" cy="4320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272">
                  <a:extLst>
                    <a:ext uri="{9D8B030D-6E8A-4147-A177-3AD203B41FA5}">
                      <a16:colId xmlns:a16="http://schemas.microsoft.com/office/drawing/2014/main" val="2248550190"/>
                    </a:ext>
                  </a:extLst>
                </a:gridCol>
                <a:gridCol w="3132253">
                  <a:extLst>
                    <a:ext uri="{9D8B030D-6E8A-4147-A177-3AD203B41FA5}">
                      <a16:colId xmlns:a16="http://schemas.microsoft.com/office/drawing/2014/main" val="3846017601"/>
                    </a:ext>
                  </a:extLst>
                </a:gridCol>
                <a:gridCol w="2189023">
                  <a:extLst>
                    <a:ext uri="{9D8B030D-6E8A-4147-A177-3AD203B41FA5}">
                      <a16:colId xmlns:a16="http://schemas.microsoft.com/office/drawing/2014/main" val="2236848871"/>
                    </a:ext>
                  </a:extLst>
                </a:gridCol>
                <a:gridCol w="2334222">
                  <a:extLst>
                    <a:ext uri="{9D8B030D-6E8A-4147-A177-3AD203B41FA5}">
                      <a16:colId xmlns:a16="http://schemas.microsoft.com/office/drawing/2014/main" val="2102274269"/>
                    </a:ext>
                  </a:extLst>
                </a:gridCol>
                <a:gridCol w="2334222">
                  <a:extLst>
                    <a:ext uri="{9D8B030D-6E8A-4147-A177-3AD203B41FA5}">
                      <a16:colId xmlns:a16="http://schemas.microsoft.com/office/drawing/2014/main" val="2574801958"/>
                    </a:ext>
                  </a:extLst>
                </a:gridCol>
              </a:tblGrid>
              <a:tr h="641290">
                <a:tc gridSpan="2"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1"/>
                          </a:solidFill>
                        </a:rPr>
                        <a:t>persönliche Mitgliedschaft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74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bg1"/>
                          </a:solidFill>
                        </a:rPr>
                        <a:t>Zugang über Arbeitgeber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74B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</a:rPr>
                        <a:t>Zugang für Interessierte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0274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846402"/>
                  </a:ext>
                </a:extLst>
              </a:tr>
              <a:tr h="40874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de-DE" sz="1800" dirty="0"/>
                        <a:t>Mitarbeit JDAW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B4C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40372"/>
                  </a:ext>
                </a:extLst>
              </a:tr>
              <a:tr h="40874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Mitarbeit Stammtisch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602625"/>
                  </a:ext>
                </a:extLst>
              </a:tr>
              <a:tr h="40874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Leitung Stammtisch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512804"/>
                  </a:ext>
                </a:extLst>
              </a:tr>
              <a:tr h="40874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Mitarbeit Circle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056684"/>
                  </a:ext>
                </a:extLst>
              </a:tr>
              <a:tr h="40874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Leitung Circle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279691"/>
                  </a:ext>
                </a:extLst>
              </a:tr>
              <a:tr h="40874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Vertretung JDAW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195943"/>
                  </a:ext>
                </a:extLst>
              </a:tr>
              <a:tr h="408746">
                <a:tc gridSpan="4">
                  <a:txBody>
                    <a:bodyPr/>
                    <a:lstStyle/>
                    <a:p>
                      <a:r>
                        <a:rPr lang="de-DE" sz="1800" dirty="0"/>
                        <a:t>Mitarbeit DWA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C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B4C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385571"/>
                  </a:ext>
                </a:extLst>
              </a:tr>
              <a:tr h="40874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Mitarbeit Fachgremium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683584"/>
                  </a:ext>
                </a:extLst>
              </a:tr>
              <a:tr h="408746"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Vertretung DWA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e-DE" sz="18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661916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C7517EE4-2598-12CC-B7E8-EFC823A7DB4B}"/>
              </a:ext>
            </a:extLst>
          </p:cNvPr>
          <p:cNvSpPr txBox="1"/>
          <p:nvPr/>
        </p:nvSpPr>
        <p:spPr>
          <a:xfrm>
            <a:off x="824584" y="6236246"/>
            <a:ext cx="4411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gültig für Mitglieder unter 36 Jahren </a:t>
            </a:r>
          </a:p>
        </p:txBody>
      </p:sp>
      <p:pic>
        <p:nvPicPr>
          <p:cNvPr id="13" name="Grafik 12" descr="Schließen mit einfarbiger Füllung">
            <a:extLst>
              <a:ext uri="{FF2B5EF4-FFF2-40B4-BE49-F238E27FC236}">
                <a16:creationId xmlns:a16="http://schemas.microsoft.com/office/drawing/2014/main" id="{2270F8DF-73FC-9EDA-2879-C206F58CA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3345" y="4103155"/>
            <a:ext cx="360000" cy="360000"/>
          </a:xfrm>
          <a:prstGeom prst="rect">
            <a:avLst/>
          </a:prstGeom>
        </p:spPr>
      </p:pic>
      <p:pic>
        <p:nvPicPr>
          <p:cNvPr id="15" name="Grafik 14" descr="Schließen mit einfarbiger Füllung">
            <a:extLst>
              <a:ext uri="{FF2B5EF4-FFF2-40B4-BE49-F238E27FC236}">
                <a16:creationId xmlns:a16="http://schemas.microsoft.com/office/drawing/2014/main" id="{549DA941-11E5-04A8-413C-780AEB219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3345" y="2901124"/>
            <a:ext cx="360000" cy="360000"/>
          </a:xfrm>
          <a:prstGeom prst="rect">
            <a:avLst/>
          </a:prstGeom>
        </p:spPr>
      </p:pic>
      <p:pic>
        <p:nvPicPr>
          <p:cNvPr id="17" name="Grafik 16" descr="Häkchen mit einfarbiger Füllung">
            <a:extLst>
              <a:ext uri="{FF2B5EF4-FFF2-40B4-BE49-F238E27FC236}">
                <a16:creationId xmlns:a16="http://schemas.microsoft.com/office/drawing/2014/main" id="{E3BB7D58-72AE-5F45-E642-1D1681809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3345" y="2472206"/>
            <a:ext cx="360000" cy="360000"/>
          </a:xfrm>
          <a:prstGeom prst="rect">
            <a:avLst/>
          </a:prstGeom>
        </p:spPr>
      </p:pic>
      <p:pic>
        <p:nvPicPr>
          <p:cNvPr id="19" name="Grafik 18" descr="Häkchen mit einfarbiger Füllung">
            <a:extLst>
              <a:ext uri="{FF2B5EF4-FFF2-40B4-BE49-F238E27FC236}">
                <a16:creationId xmlns:a16="http://schemas.microsoft.com/office/drawing/2014/main" id="{0F5E3199-47CC-C686-B965-789F2CAAF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5480" y="2444497"/>
            <a:ext cx="360000" cy="360000"/>
          </a:xfrm>
          <a:prstGeom prst="rect">
            <a:avLst/>
          </a:prstGeom>
        </p:spPr>
      </p:pic>
      <p:pic>
        <p:nvPicPr>
          <p:cNvPr id="20" name="Grafik 19" descr="Häkchen mit einfarbiger Füllung">
            <a:extLst>
              <a:ext uri="{FF2B5EF4-FFF2-40B4-BE49-F238E27FC236}">
                <a16:creationId xmlns:a16="http://schemas.microsoft.com/office/drawing/2014/main" id="{2DCE51F2-E776-6F61-236A-383B2F4C9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5480" y="2840998"/>
            <a:ext cx="360000" cy="360000"/>
          </a:xfrm>
          <a:prstGeom prst="rect">
            <a:avLst/>
          </a:prstGeom>
        </p:spPr>
      </p:pic>
      <p:pic>
        <p:nvPicPr>
          <p:cNvPr id="22" name="Grafik 21" descr="Häkchen mit einfarbiger Füllung">
            <a:extLst>
              <a:ext uri="{FF2B5EF4-FFF2-40B4-BE49-F238E27FC236}">
                <a16:creationId xmlns:a16="http://schemas.microsoft.com/office/drawing/2014/main" id="{62B5B1D5-040C-AFEA-5157-2EAA66CEE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5480" y="3676339"/>
            <a:ext cx="360000" cy="360000"/>
          </a:xfrm>
          <a:prstGeom prst="rect">
            <a:avLst/>
          </a:prstGeom>
        </p:spPr>
      </p:pic>
      <p:pic>
        <p:nvPicPr>
          <p:cNvPr id="23" name="Grafik 22" descr="Häkchen mit einfarbiger Füllung">
            <a:extLst>
              <a:ext uri="{FF2B5EF4-FFF2-40B4-BE49-F238E27FC236}">
                <a16:creationId xmlns:a16="http://schemas.microsoft.com/office/drawing/2014/main" id="{B4A6F787-47E7-0430-9458-90601008B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5455" y="4094549"/>
            <a:ext cx="360000" cy="360000"/>
          </a:xfrm>
          <a:prstGeom prst="rect">
            <a:avLst/>
          </a:prstGeom>
        </p:spPr>
      </p:pic>
      <p:pic>
        <p:nvPicPr>
          <p:cNvPr id="24" name="Grafik 23" descr="Häkchen mit einfarbiger Füllung">
            <a:extLst>
              <a:ext uri="{FF2B5EF4-FFF2-40B4-BE49-F238E27FC236}">
                <a16:creationId xmlns:a16="http://schemas.microsoft.com/office/drawing/2014/main" id="{A667AB25-2FE6-1D1A-4DDA-41EE1C9E6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5455" y="3276479"/>
            <a:ext cx="360000" cy="360000"/>
          </a:xfrm>
          <a:prstGeom prst="rect">
            <a:avLst/>
          </a:prstGeom>
        </p:spPr>
      </p:pic>
      <p:pic>
        <p:nvPicPr>
          <p:cNvPr id="25" name="Grafik 24" descr="Schließen mit einfarbiger Füllung">
            <a:extLst>
              <a:ext uri="{FF2B5EF4-FFF2-40B4-BE49-F238E27FC236}">
                <a16:creationId xmlns:a16="http://schemas.microsoft.com/office/drawing/2014/main" id="{90E6D7B1-3086-C894-7354-85C782647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3345" y="3698721"/>
            <a:ext cx="360000" cy="360000"/>
          </a:xfrm>
          <a:prstGeom prst="rect">
            <a:avLst/>
          </a:prstGeom>
        </p:spPr>
      </p:pic>
      <p:pic>
        <p:nvPicPr>
          <p:cNvPr id="4" name="Grafik 3" descr="Häkchen mit einfarbiger Füllung">
            <a:extLst>
              <a:ext uri="{FF2B5EF4-FFF2-40B4-BE49-F238E27FC236}">
                <a16:creationId xmlns:a16="http://schemas.microsoft.com/office/drawing/2014/main" id="{6588E320-91C6-363B-E91D-E7F4C5114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5455" y="4901779"/>
            <a:ext cx="360000" cy="360000"/>
          </a:xfrm>
          <a:prstGeom prst="rect">
            <a:avLst/>
          </a:prstGeom>
        </p:spPr>
      </p:pic>
      <p:pic>
        <p:nvPicPr>
          <p:cNvPr id="5" name="Grafik 4" descr="Häkchen mit einfarbiger Füllung">
            <a:extLst>
              <a:ext uri="{FF2B5EF4-FFF2-40B4-BE49-F238E27FC236}">
                <a16:creationId xmlns:a16="http://schemas.microsoft.com/office/drawing/2014/main" id="{D1C8C107-6A6E-CB21-4CD2-020F16641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3345" y="4928690"/>
            <a:ext cx="360000" cy="360000"/>
          </a:xfrm>
          <a:prstGeom prst="rect">
            <a:avLst/>
          </a:prstGeom>
        </p:spPr>
      </p:pic>
      <p:pic>
        <p:nvPicPr>
          <p:cNvPr id="6" name="Grafik 5" descr="Schließen mit einfarbiger Füllung">
            <a:extLst>
              <a:ext uri="{FF2B5EF4-FFF2-40B4-BE49-F238E27FC236}">
                <a16:creationId xmlns:a16="http://schemas.microsoft.com/office/drawing/2014/main" id="{4F1E2628-4950-B9CD-AFF7-933F5BD0E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3345" y="5334666"/>
            <a:ext cx="360000" cy="360000"/>
          </a:xfrm>
          <a:prstGeom prst="rect">
            <a:avLst/>
          </a:prstGeom>
        </p:spPr>
      </p:pic>
      <p:pic>
        <p:nvPicPr>
          <p:cNvPr id="9" name="Grafik 8" descr="Häkchen mit einfarbiger Füllung">
            <a:extLst>
              <a:ext uri="{FF2B5EF4-FFF2-40B4-BE49-F238E27FC236}">
                <a16:creationId xmlns:a16="http://schemas.microsoft.com/office/drawing/2014/main" id="{0814DA65-CA7A-6C64-8F1C-7D3F5EAA7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5455" y="5307421"/>
            <a:ext cx="360000" cy="360000"/>
          </a:xfrm>
          <a:prstGeom prst="rect">
            <a:avLst/>
          </a:prstGeom>
        </p:spPr>
      </p:pic>
      <p:pic>
        <p:nvPicPr>
          <p:cNvPr id="10" name="Grafik 9" descr="Häkchen mit einfarbiger Füllung">
            <a:extLst>
              <a:ext uri="{FF2B5EF4-FFF2-40B4-BE49-F238E27FC236}">
                <a16:creationId xmlns:a16="http://schemas.microsoft.com/office/drawing/2014/main" id="{472C8F93-E8B1-1C1B-A2CF-3A585D15E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3345" y="3281336"/>
            <a:ext cx="360000" cy="360000"/>
          </a:xfrm>
          <a:prstGeom prst="rect">
            <a:avLst/>
          </a:prstGeom>
        </p:spPr>
      </p:pic>
      <p:pic>
        <p:nvPicPr>
          <p:cNvPr id="2" name="Grafik 1" descr="Schließen mit einfarbiger Füllung">
            <a:extLst>
              <a:ext uri="{FF2B5EF4-FFF2-40B4-BE49-F238E27FC236}">
                <a16:creationId xmlns:a16="http://schemas.microsoft.com/office/drawing/2014/main" id="{5CC7801C-7DF0-B929-2F08-139543693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3253" y="4103154"/>
            <a:ext cx="360000" cy="360000"/>
          </a:xfrm>
          <a:prstGeom prst="rect">
            <a:avLst/>
          </a:prstGeom>
        </p:spPr>
      </p:pic>
      <p:pic>
        <p:nvPicPr>
          <p:cNvPr id="11" name="Grafik 10" descr="Schließen mit einfarbiger Füllung">
            <a:extLst>
              <a:ext uri="{FF2B5EF4-FFF2-40B4-BE49-F238E27FC236}">
                <a16:creationId xmlns:a16="http://schemas.microsoft.com/office/drawing/2014/main" id="{2AACF483-981B-9613-5727-83A9EAC3F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3253" y="2901123"/>
            <a:ext cx="360000" cy="360000"/>
          </a:xfrm>
          <a:prstGeom prst="rect">
            <a:avLst/>
          </a:prstGeom>
        </p:spPr>
      </p:pic>
      <p:pic>
        <p:nvPicPr>
          <p:cNvPr id="12" name="Grafik 11" descr="Häkchen mit einfarbiger Füllung">
            <a:extLst>
              <a:ext uri="{FF2B5EF4-FFF2-40B4-BE49-F238E27FC236}">
                <a16:creationId xmlns:a16="http://schemas.microsoft.com/office/drawing/2014/main" id="{04283316-030C-FA1C-7277-8894BAFC7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3253" y="2472205"/>
            <a:ext cx="360000" cy="360000"/>
          </a:xfrm>
          <a:prstGeom prst="rect">
            <a:avLst/>
          </a:prstGeom>
        </p:spPr>
      </p:pic>
      <p:pic>
        <p:nvPicPr>
          <p:cNvPr id="14" name="Grafik 13" descr="Schließen mit einfarbiger Füllung">
            <a:extLst>
              <a:ext uri="{FF2B5EF4-FFF2-40B4-BE49-F238E27FC236}">
                <a16:creationId xmlns:a16="http://schemas.microsoft.com/office/drawing/2014/main" id="{62D0C128-634E-65D1-F438-C1D11C0C5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3253" y="3698720"/>
            <a:ext cx="360000" cy="360000"/>
          </a:xfrm>
          <a:prstGeom prst="rect">
            <a:avLst/>
          </a:prstGeom>
        </p:spPr>
      </p:pic>
      <p:pic>
        <p:nvPicPr>
          <p:cNvPr id="16" name="Grafik 15" descr="Häkchen mit einfarbiger Füllung">
            <a:extLst>
              <a:ext uri="{FF2B5EF4-FFF2-40B4-BE49-F238E27FC236}">
                <a16:creationId xmlns:a16="http://schemas.microsoft.com/office/drawing/2014/main" id="{0D53F400-D802-7CBA-811B-B9CABC14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3253" y="4928689"/>
            <a:ext cx="360000" cy="360000"/>
          </a:xfrm>
          <a:prstGeom prst="rect">
            <a:avLst/>
          </a:prstGeom>
        </p:spPr>
      </p:pic>
      <p:pic>
        <p:nvPicPr>
          <p:cNvPr id="18" name="Grafik 17" descr="Schließen mit einfarbiger Füllung">
            <a:extLst>
              <a:ext uri="{FF2B5EF4-FFF2-40B4-BE49-F238E27FC236}">
                <a16:creationId xmlns:a16="http://schemas.microsoft.com/office/drawing/2014/main" id="{7108F06C-630B-DCC3-1117-6AB7B16E8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3253" y="5334665"/>
            <a:ext cx="360000" cy="360000"/>
          </a:xfrm>
          <a:prstGeom prst="rect">
            <a:avLst/>
          </a:prstGeom>
        </p:spPr>
      </p:pic>
      <p:pic>
        <p:nvPicPr>
          <p:cNvPr id="21" name="Grafik 20" descr="Häkchen mit einfarbiger Füllung">
            <a:extLst>
              <a:ext uri="{FF2B5EF4-FFF2-40B4-BE49-F238E27FC236}">
                <a16:creationId xmlns:a16="http://schemas.microsoft.com/office/drawing/2014/main" id="{3D5CD8A8-2784-5CC1-2159-EDCFD2A74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3253" y="328133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0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156702E-036C-18A2-E8C6-06104D876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0" kern="1200" dirty="0">
                <a:solidFill>
                  <a:schemeClr val="tx1"/>
                </a:solidFill>
                <a:latin typeface="Calibri Light"/>
                <a:ea typeface="+mj-ea"/>
                <a:cs typeface="Calibri Light"/>
              </a:rPr>
              <a:t>Mitgliedschaft </a:t>
            </a:r>
            <a:r>
              <a:rPr lang="de-DE" sz="1200" b="0" kern="1200" dirty="0">
                <a:solidFill>
                  <a:schemeClr val="tx1"/>
                </a:solidFill>
                <a:latin typeface="Calibri Light" panose="020F0302020204030204"/>
                <a:ea typeface="+mj-ea"/>
                <a:cs typeface="+mj-cs"/>
              </a:rPr>
              <a:t>(Stand 01/2024)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FA5B001-E552-5E3C-B1AB-71EAA9301D86}"/>
              </a:ext>
            </a:extLst>
          </p:cNvPr>
          <p:cNvSpPr/>
          <p:nvPr/>
        </p:nvSpPr>
        <p:spPr>
          <a:xfrm>
            <a:off x="8112529" y="1437542"/>
            <a:ext cx="3198176" cy="3198175"/>
          </a:xfrm>
          <a:prstGeom prst="ellipse">
            <a:avLst/>
          </a:prstGeom>
          <a:solidFill>
            <a:srgbClr val="0274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2000" b="1" dirty="0">
                <a:solidFill>
                  <a:schemeClr val="bg1"/>
                </a:solidFill>
                <a:cs typeface="Arial"/>
              </a:rPr>
              <a:t>Berufsstarter</a:t>
            </a:r>
            <a:br>
              <a:rPr lang="de-DE" sz="2000" b="1" dirty="0">
                <a:cs typeface="Arial"/>
              </a:rPr>
            </a:br>
            <a:r>
              <a:rPr lang="de-DE" sz="2000" b="1" dirty="0">
                <a:solidFill>
                  <a:schemeClr val="bg1"/>
                </a:solidFill>
                <a:cs typeface="Arial"/>
              </a:rPr>
              <a:t>  1. und 2. Jahr</a:t>
            </a:r>
          </a:p>
          <a:p>
            <a:pPr algn="ctr"/>
            <a:endParaRPr lang="de-DE" sz="2000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de-DE" sz="2800" b="1" dirty="0">
                <a:solidFill>
                  <a:schemeClr val="bg1"/>
                </a:solidFill>
                <a:cs typeface="Arial"/>
              </a:rPr>
              <a:t>52 €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493FB02-9D3E-EBA2-AD87-4E1F67E0F9B8}"/>
              </a:ext>
            </a:extLst>
          </p:cNvPr>
          <p:cNvSpPr/>
          <p:nvPr/>
        </p:nvSpPr>
        <p:spPr>
          <a:xfrm>
            <a:off x="6688421" y="3337438"/>
            <a:ext cx="3198176" cy="3198175"/>
          </a:xfrm>
          <a:prstGeom prst="ellipse">
            <a:avLst/>
          </a:prstGeom>
          <a:solidFill>
            <a:srgbClr val="8AB4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de-DE" sz="2000" b="1" dirty="0">
              <a:solidFill>
                <a:schemeClr val="bg1"/>
              </a:solidFill>
              <a:cs typeface="Arial"/>
            </a:endParaRPr>
          </a:p>
          <a:p>
            <a:pPr algn="ctr"/>
            <a:endParaRPr lang="de-DE" sz="2000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de-DE" sz="2000" b="1" dirty="0">
                <a:solidFill>
                  <a:schemeClr val="bg1"/>
                </a:solidFill>
                <a:cs typeface="Arial"/>
              </a:rPr>
              <a:t>Berufsstarter Betriebspersonal</a:t>
            </a:r>
            <a:br>
              <a:rPr lang="de-DE" sz="2000" b="1" dirty="0">
                <a:cs typeface="Arial"/>
              </a:rPr>
            </a:br>
            <a:r>
              <a:rPr lang="de-DE" sz="2000" b="1" dirty="0">
                <a:solidFill>
                  <a:schemeClr val="bg1"/>
                </a:solidFill>
                <a:cs typeface="Arial"/>
              </a:rPr>
              <a:t>  1. und 2. Jahr</a:t>
            </a:r>
            <a:endParaRPr lang="de-DE" b="1">
              <a:solidFill>
                <a:schemeClr val="bg1"/>
              </a:solidFill>
              <a:cs typeface="Arial"/>
            </a:endParaRPr>
          </a:p>
          <a:p>
            <a:pPr algn="ctr"/>
            <a:endParaRPr lang="de-DE" sz="2000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de-DE" sz="2800" b="1" dirty="0">
                <a:solidFill>
                  <a:schemeClr val="bg1"/>
                </a:solidFill>
                <a:cs typeface="Arial"/>
              </a:rPr>
              <a:t>29 €</a:t>
            </a:r>
            <a:endParaRPr lang="de-DE" sz="28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37A90FC-5EC4-634F-37C1-67FF0523BF19}"/>
              </a:ext>
            </a:extLst>
          </p:cNvPr>
          <p:cNvSpPr/>
          <p:nvPr/>
        </p:nvSpPr>
        <p:spPr>
          <a:xfrm>
            <a:off x="535604" y="1437541"/>
            <a:ext cx="3198176" cy="3198175"/>
          </a:xfrm>
          <a:prstGeom prst="ellipse">
            <a:avLst/>
          </a:prstGeom>
          <a:solidFill>
            <a:srgbClr val="94C1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2000" b="1" dirty="0">
                <a:solidFill>
                  <a:schemeClr val="bg1"/>
                </a:solidFill>
                <a:cs typeface="Arial"/>
              </a:rPr>
              <a:t>Auszubildende &amp; Studierende</a:t>
            </a:r>
            <a:br>
              <a:rPr lang="de-DE" sz="2000" b="1" dirty="0">
                <a:solidFill>
                  <a:schemeClr val="bg1"/>
                </a:solidFill>
                <a:cs typeface="Arial"/>
              </a:rPr>
            </a:br>
            <a:r>
              <a:rPr lang="de-DE" sz="2000" b="1" dirty="0">
                <a:solidFill>
                  <a:schemeClr val="bg1"/>
                </a:solidFill>
                <a:cs typeface="Arial"/>
              </a:rPr>
              <a:t>  1. Jahr</a:t>
            </a:r>
            <a:endParaRPr lang="en-US" sz="2000" b="1" dirty="0">
              <a:solidFill>
                <a:schemeClr val="bg1"/>
              </a:solidFill>
              <a:cs typeface="Arial"/>
            </a:endParaRPr>
          </a:p>
          <a:p>
            <a:pPr algn="ctr"/>
            <a:endParaRPr lang="de-DE" sz="2000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de-DE" sz="2800" b="1" dirty="0">
                <a:solidFill>
                  <a:schemeClr val="bg1"/>
                </a:solidFill>
                <a:cs typeface="Arial"/>
              </a:rPr>
              <a:t>0 €</a:t>
            </a:r>
            <a:endParaRPr lang="en-US" sz="28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D7795BF-F5B9-F391-A4F2-E13DBA498D3D}"/>
              </a:ext>
            </a:extLst>
          </p:cNvPr>
          <p:cNvSpPr/>
          <p:nvPr/>
        </p:nvSpPr>
        <p:spPr>
          <a:xfrm>
            <a:off x="2011164" y="3333355"/>
            <a:ext cx="3198176" cy="3198175"/>
          </a:xfrm>
          <a:prstGeom prst="ellipse">
            <a:avLst/>
          </a:prstGeom>
          <a:solidFill>
            <a:srgbClr val="CFE0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de-DE" sz="2000" b="1" dirty="0">
              <a:solidFill>
                <a:schemeClr val="bg1"/>
              </a:solidFill>
              <a:cs typeface="Arial"/>
            </a:endParaRPr>
          </a:p>
          <a:p>
            <a:pPr algn="ctr"/>
            <a:endParaRPr lang="de-DE" sz="2000" b="1" dirty="0">
              <a:solidFill>
                <a:schemeClr val="bg1"/>
              </a:solidFill>
              <a:cs typeface="Arial"/>
            </a:endParaRPr>
          </a:p>
          <a:p>
            <a:pPr algn="ctr"/>
            <a:endParaRPr lang="de-DE" sz="2000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de-DE" sz="2000" b="1" dirty="0">
                <a:solidFill>
                  <a:schemeClr val="bg1"/>
                </a:solidFill>
                <a:cs typeface="Arial"/>
              </a:rPr>
              <a:t>Auszubildende &amp; Studierende</a:t>
            </a:r>
            <a:br>
              <a:rPr lang="de-DE" sz="2000" b="1" dirty="0">
                <a:solidFill>
                  <a:schemeClr val="bg1"/>
                </a:solidFill>
                <a:cs typeface="Arial"/>
              </a:rPr>
            </a:br>
            <a:r>
              <a:rPr lang="de-DE" sz="2000" b="1" dirty="0">
                <a:solidFill>
                  <a:schemeClr val="bg1"/>
                </a:solidFill>
                <a:cs typeface="Arial"/>
              </a:rPr>
              <a:t> </a:t>
            </a:r>
            <a:endParaRPr lang="en-US" sz="2000">
              <a:solidFill>
                <a:schemeClr val="bg1"/>
              </a:solidFill>
              <a:cs typeface="Arial"/>
            </a:endParaRPr>
          </a:p>
          <a:p>
            <a:pPr algn="ctr"/>
            <a:r>
              <a:rPr lang="de-DE" sz="2800" b="1" dirty="0">
                <a:solidFill>
                  <a:schemeClr val="bg1"/>
                </a:solidFill>
                <a:cs typeface="Arial"/>
              </a:rPr>
              <a:t>22 €</a:t>
            </a:r>
            <a:endParaRPr lang="en-US" sz="2800" dirty="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DF6F744-BB29-D8A4-FC77-400C5500F261}"/>
              </a:ext>
            </a:extLst>
          </p:cNvPr>
          <p:cNvGrpSpPr/>
          <p:nvPr/>
        </p:nvGrpSpPr>
        <p:grpSpPr>
          <a:xfrm>
            <a:off x="4111945" y="1437681"/>
            <a:ext cx="3665901" cy="3661929"/>
            <a:chOff x="2433616" y="2585504"/>
            <a:chExt cx="3842461" cy="3838488"/>
          </a:xfrm>
        </p:grpSpPr>
        <p:pic>
          <p:nvPicPr>
            <p:cNvPr id="15" name="Grafik 14" descr="Ein Bild, das Katze, Säugetier, Nagetier, weiß enthält.&#10;&#10;Beschreibung automatisch generiert.">
              <a:extLst>
                <a:ext uri="{FF2B5EF4-FFF2-40B4-BE49-F238E27FC236}">
                  <a16:creationId xmlns:a16="http://schemas.microsoft.com/office/drawing/2014/main" id="{6DFBF534-B721-3B45-1C34-9029E7B7D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2813" b="213"/>
            <a:stretch/>
          </p:blipFill>
          <p:spPr>
            <a:xfrm>
              <a:off x="2522035" y="2626923"/>
              <a:ext cx="3653274" cy="3667139"/>
            </a:xfrm>
            <a:prstGeom prst="ellipse">
              <a:avLst/>
            </a:prstGeom>
            <a:ln w="57150">
              <a:noFill/>
            </a:ln>
          </p:spPr>
        </p:pic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3E9A6809-1781-0763-5E1D-C1EE7263C00B}"/>
                </a:ext>
              </a:extLst>
            </p:cNvPr>
            <p:cNvGrpSpPr/>
            <p:nvPr/>
          </p:nvGrpSpPr>
          <p:grpSpPr>
            <a:xfrm>
              <a:off x="2433616" y="2585504"/>
              <a:ext cx="3842461" cy="3838488"/>
              <a:chOff x="2433616" y="2585504"/>
              <a:chExt cx="5357167" cy="5195219"/>
            </a:xfrm>
          </p:grpSpPr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F0295EF-59BB-906F-2615-1EC175CF548E}"/>
                  </a:ext>
                </a:extLst>
              </p:cNvPr>
              <p:cNvSpPr/>
              <p:nvPr/>
            </p:nvSpPr>
            <p:spPr>
              <a:xfrm>
                <a:off x="2761583" y="2585504"/>
                <a:ext cx="5029200" cy="5029199"/>
              </a:xfrm>
              <a:prstGeom prst="ellipse">
                <a:avLst/>
              </a:prstGeom>
              <a:noFill/>
              <a:ln w="57150">
                <a:solidFill>
                  <a:srgbClr val="8AB4E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F2BA911-FFB6-D1F2-9C49-82827C4BA781}"/>
                  </a:ext>
                </a:extLst>
              </p:cNvPr>
              <p:cNvSpPr/>
              <p:nvPr/>
            </p:nvSpPr>
            <p:spPr>
              <a:xfrm>
                <a:off x="2433616" y="2673870"/>
                <a:ext cx="5031761" cy="5022796"/>
              </a:xfrm>
              <a:prstGeom prst="ellipse">
                <a:avLst/>
              </a:prstGeom>
              <a:noFill/>
              <a:ln w="57150">
                <a:solidFill>
                  <a:srgbClr val="94C11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FDB74783-0348-56DA-1672-BB3B887E5054}"/>
                  </a:ext>
                </a:extLst>
              </p:cNvPr>
              <p:cNvSpPr/>
              <p:nvPr/>
            </p:nvSpPr>
            <p:spPr>
              <a:xfrm>
                <a:off x="2568667" y="2652563"/>
                <a:ext cx="5128161" cy="5128160"/>
              </a:xfrm>
              <a:prstGeom prst="ellipse">
                <a:avLst/>
              </a:prstGeom>
              <a:noFill/>
              <a:ln w="57150">
                <a:solidFill>
                  <a:srgbClr val="0274B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4B5DB737-B086-2199-9034-63D47AF44B4E}"/>
                  </a:ext>
                </a:extLst>
              </p:cNvPr>
              <p:cNvSpPr/>
              <p:nvPr/>
            </p:nvSpPr>
            <p:spPr>
              <a:xfrm>
                <a:off x="2631595" y="2691799"/>
                <a:ext cx="5029200" cy="5029199"/>
              </a:xfrm>
              <a:prstGeom prst="ellipse">
                <a:avLst/>
              </a:prstGeom>
              <a:noFill/>
              <a:ln w="57150">
                <a:solidFill>
                  <a:srgbClr val="CEE09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0977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"/>
          <p:cNvSpPr txBox="1">
            <a:spLocks noGrp="1"/>
          </p:cNvSpPr>
          <p:nvPr>
            <p:ph type="ctrTitle"/>
          </p:nvPr>
        </p:nvSpPr>
        <p:spPr>
          <a:xfrm>
            <a:off x="444843" y="1148080"/>
            <a:ext cx="11392930" cy="3374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4000"/>
            </a:pPr>
            <a:r>
              <a:rPr lang="de-DE" sz="7200" dirty="0">
                <a:latin typeface="Calibri Light"/>
                <a:cs typeface="Calibri Light"/>
              </a:rPr>
              <a:t>Überregionaler Stammtisch</a:t>
            </a:r>
            <a:br>
              <a:rPr lang="de-DE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4000" b="0" dirty="0">
                <a:solidFill>
                  <a:srgbClr val="94C11F"/>
                </a:solidFill>
                <a:latin typeface="Calibri Light"/>
                <a:cs typeface="Calibri Light"/>
              </a:rPr>
              <a:t>Die Junge DWA</a:t>
            </a:r>
            <a:endParaRPr sz="4000" b="0" dirty="0">
              <a:solidFill>
                <a:srgbClr val="94C11F"/>
              </a:solidFill>
              <a:latin typeface="Calibri Light"/>
              <a:cs typeface="Calibri Light"/>
            </a:endParaRPr>
          </a:p>
        </p:txBody>
      </p:sp>
      <p:pic>
        <p:nvPicPr>
          <p:cNvPr id="5" name="Grafik 4" descr="Ein Bild, das Kleidung, Menschliches Gesicht, Person, Computer enthält.&#10;&#10;Automatisch generierte Beschreibung">
            <a:extLst>
              <a:ext uri="{FF2B5EF4-FFF2-40B4-BE49-F238E27FC236}">
                <a16:creationId xmlns:a16="http://schemas.microsoft.com/office/drawing/2014/main" id="{030D59B1-9605-7D28-4EBA-901818849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3201699"/>
            <a:ext cx="3512709" cy="323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8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B87913E-48BD-844B-9D0B-6AFF34E5E959}"/>
              </a:ext>
            </a:extLst>
          </p:cNvPr>
          <p:cNvGrpSpPr/>
          <p:nvPr/>
        </p:nvGrpSpPr>
        <p:grpSpPr>
          <a:xfrm>
            <a:off x="4993314" y="939555"/>
            <a:ext cx="6653196" cy="5645356"/>
            <a:chOff x="4993314" y="939555"/>
            <a:chExt cx="6653196" cy="564535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41FD9BC9-D84C-896E-3CBE-02558ABBE4E2}"/>
                </a:ext>
              </a:extLst>
            </p:cNvPr>
            <p:cNvGrpSpPr/>
            <p:nvPr/>
          </p:nvGrpSpPr>
          <p:grpSpPr>
            <a:xfrm>
              <a:off x="4993314" y="939555"/>
              <a:ext cx="6653196" cy="3563655"/>
              <a:chOff x="4993314" y="939555"/>
              <a:chExt cx="6653196" cy="3563655"/>
            </a:xfrm>
          </p:grpSpPr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5002C80C-9A54-37A0-D9BC-AEB5738D76D4}"/>
                  </a:ext>
                </a:extLst>
              </p:cNvPr>
              <p:cNvSpPr/>
              <p:nvPr/>
            </p:nvSpPr>
            <p:spPr>
              <a:xfrm>
                <a:off x="10014042" y="3341219"/>
                <a:ext cx="1632468" cy="1161991"/>
              </a:xfrm>
              <a:prstGeom prst="rect">
                <a:avLst/>
              </a:prstGeom>
              <a:pattFill prst="pct25">
                <a:fgClr>
                  <a:schemeClr val="bg1"/>
                </a:fgClr>
                <a:bgClr>
                  <a:srgbClr val="8AB4E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r>
                  <a:rPr lang="de-DE" dirty="0">
                    <a:solidFill>
                      <a:schemeClr val="bg1"/>
                    </a:solidFill>
                  </a:rPr>
                  <a:t>LV Landesbeirat DWA</a:t>
                </a:r>
              </a:p>
            </p:txBody>
          </p:sp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10801056-1F46-35F6-CA65-102BE29EA4A9}"/>
                  </a:ext>
                </a:extLst>
              </p:cNvPr>
              <p:cNvSpPr/>
              <p:nvPr/>
            </p:nvSpPr>
            <p:spPr>
              <a:xfrm>
                <a:off x="10014040" y="1828808"/>
                <a:ext cx="1632469" cy="1373638"/>
              </a:xfrm>
              <a:prstGeom prst="rect">
                <a:avLst/>
              </a:prstGeom>
              <a:pattFill prst="pct25">
                <a:fgClr>
                  <a:schemeClr val="bg1"/>
                </a:fgClr>
                <a:bgClr>
                  <a:srgbClr val="0075BE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Bundesbeirat DWA</a:t>
                </a:r>
              </a:p>
            </p:txBody>
          </p:sp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3FA84EEA-BB6C-2A6A-6C47-2305B0654B66}"/>
                  </a:ext>
                </a:extLst>
              </p:cNvPr>
              <p:cNvSpPr/>
              <p:nvPr/>
            </p:nvSpPr>
            <p:spPr>
              <a:xfrm>
                <a:off x="4993314" y="939555"/>
                <a:ext cx="2254461" cy="1299123"/>
              </a:xfrm>
              <a:prstGeom prst="rect">
                <a:avLst/>
              </a:prstGeom>
              <a:pattFill prst="pct25">
                <a:fgClr>
                  <a:schemeClr val="bg1"/>
                </a:fgClr>
                <a:bgClr>
                  <a:srgbClr val="0075BE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Bundesvorstand DWA</a:t>
                </a:r>
              </a:p>
            </p:txBody>
          </p:sp>
        </p:grp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A62EA99-4769-6CA3-E075-7DB8C37D76AC}"/>
                </a:ext>
              </a:extLst>
            </p:cNvPr>
            <p:cNvSpPr/>
            <p:nvPr/>
          </p:nvSpPr>
          <p:spPr>
            <a:xfrm>
              <a:off x="8355775" y="6323023"/>
              <a:ext cx="482400" cy="216000"/>
            </a:xfrm>
            <a:prstGeom prst="rect">
              <a:avLst/>
            </a:prstGeom>
            <a:pattFill prst="pct25">
              <a:fgClr>
                <a:schemeClr val="bg1"/>
              </a:fgClr>
              <a:bgClr>
                <a:srgbClr val="8AB4E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3BE8766-9F5C-6877-E303-4AEB1F005637}"/>
                </a:ext>
              </a:extLst>
            </p:cNvPr>
            <p:cNvSpPr txBox="1"/>
            <p:nvPr/>
          </p:nvSpPr>
          <p:spPr>
            <a:xfrm>
              <a:off x="8913316" y="6277134"/>
              <a:ext cx="16518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Organe der DWA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CC96A1E0-933F-6694-3754-1B00B448FC09}"/>
                </a:ext>
              </a:extLst>
            </p:cNvPr>
            <p:cNvSpPr/>
            <p:nvPr/>
          </p:nvSpPr>
          <p:spPr>
            <a:xfrm>
              <a:off x="7880302" y="6323023"/>
              <a:ext cx="482400" cy="216000"/>
            </a:xfrm>
            <a:prstGeom prst="rect">
              <a:avLst/>
            </a:prstGeom>
            <a:pattFill prst="pct25">
              <a:fgClr>
                <a:schemeClr val="bg1"/>
              </a:fgClr>
              <a:bgClr>
                <a:srgbClr val="0075BE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DE" dirty="0"/>
            </a:p>
          </p:txBody>
        </p:sp>
      </p:grpSp>
      <p:sp>
        <p:nvSpPr>
          <p:cNvPr id="7" name="Google Shape;43;p2">
            <a:extLst>
              <a:ext uri="{FF2B5EF4-FFF2-40B4-BE49-F238E27FC236}">
                <a16:creationId xmlns:a16="http://schemas.microsoft.com/office/drawing/2014/main" id="{5A0415C3-75D3-2DC1-268A-FF27B39ACB27}"/>
              </a:ext>
            </a:extLst>
          </p:cNvPr>
          <p:cNvSpPr txBox="1">
            <a:spLocks noGrp="1"/>
          </p:cNvSpPr>
          <p:nvPr/>
        </p:nvSpPr>
        <p:spPr>
          <a:xfrm>
            <a:off x="801432" y="522831"/>
            <a:ext cx="3910053" cy="99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9D9D9C"/>
                </a:solidFill>
                <a:latin typeface="DIN" panose="02000504040000020003" pitchFamily="2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</a:pPr>
            <a:r>
              <a:rPr lang="de-DE" sz="4400" b="0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Die Struktur</a:t>
            </a:r>
            <a:endParaRPr sz="4400" b="0" kern="1200" dirty="0">
              <a:solidFill>
                <a:schemeClr val="tx1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cxnSp>
        <p:nvCxnSpPr>
          <p:cNvPr id="60" name="Verbinder: gewinkelt 59">
            <a:extLst>
              <a:ext uri="{FF2B5EF4-FFF2-40B4-BE49-F238E27FC236}">
                <a16:creationId xmlns:a16="http://schemas.microsoft.com/office/drawing/2014/main" id="{7CAE14B1-3291-8CD6-1962-0A17FF042D23}"/>
              </a:ext>
            </a:extLst>
          </p:cNvPr>
          <p:cNvCxnSpPr>
            <a:cxnSpLocks/>
            <a:endCxn id="189" idx="1"/>
          </p:cNvCxnSpPr>
          <p:nvPr/>
        </p:nvCxnSpPr>
        <p:spPr>
          <a:xfrm rot="5400000" flipH="1" flipV="1">
            <a:off x="6305313" y="4045158"/>
            <a:ext cx="2775313" cy="689840"/>
          </a:xfrm>
          <a:prstGeom prst="bentConnector2">
            <a:avLst/>
          </a:prstGeom>
          <a:ln w="57150">
            <a:solidFill>
              <a:srgbClr val="93C0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hteck 58">
            <a:extLst>
              <a:ext uri="{FF2B5EF4-FFF2-40B4-BE49-F238E27FC236}">
                <a16:creationId xmlns:a16="http://schemas.microsoft.com/office/drawing/2014/main" id="{A9391A94-7ABA-C048-1E9B-76CD5330F025}"/>
              </a:ext>
            </a:extLst>
          </p:cNvPr>
          <p:cNvSpPr/>
          <p:nvPr/>
        </p:nvSpPr>
        <p:spPr>
          <a:xfrm>
            <a:off x="8384565" y="5718420"/>
            <a:ext cx="3255020" cy="400050"/>
          </a:xfrm>
          <a:prstGeom prst="rect">
            <a:avLst/>
          </a:prstGeom>
          <a:solidFill>
            <a:srgbClr val="CF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LV Mitglieder</a:t>
            </a: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873D607D-96CE-15E0-AE22-C647A0F42CFB}"/>
              </a:ext>
            </a:extLst>
          </p:cNvPr>
          <p:cNvSpPr/>
          <p:nvPr/>
        </p:nvSpPr>
        <p:spPr>
          <a:xfrm>
            <a:off x="1164201" y="6323023"/>
            <a:ext cx="481509" cy="216000"/>
          </a:xfrm>
          <a:prstGeom prst="rect">
            <a:avLst/>
          </a:prstGeom>
          <a:solidFill>
            <a:srgbClr val="93C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F12DFF10-91A1-6ED5-1436-7ECC2F5702C1}"/>
              </a:ext>
            </a:extLst>
          </p:cNvPr>
          <p:cNvSpPr/>
          <p:nvPr/>
        </p:nvSpPr>
        <p:spPr>
          <a:xfrm>
            <a:off x="4789785" y="6323023"/>
            <a:ext cx="481509" cy="216000"/>
          </a:xfrm>
          <a:prstGeom prst="rect">
            <a:avLst/>
          </a:prstGeom>
          <a:solidFill>
            <a:srgbClr val="CFE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6A68038C-DF68-F743-04F3-B46A529D44C5}"/>
              </a:ext>
            </a:extLst>
          </p:cNvPr>
          <p:cNvSpPr/>
          <p:nvPr/>
        </p:nvSpPr>
        <p:spPr>
          <a:xfrm>
            <a:off x="1645710" y="6323023"/>
            <a:ext cx="481509" cy="216000"/>
          </a:xfrm>
          <a:prstGeom prst="rect">
            <a:avLst/>
          </a:prstGeom>
          <a:solidFill>
            <a:srgbClr val="027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8" name="Rechteck 127">
            <a:extLst>
              <a:ext uri="{FF2B5EF4-FFF2-40B4-BE49-F238E27FC236}">
                <a16:creationId xmlns:a16="http://schemas.microsoft.com/office/drawing/2014/main" id="{97F1F443-3AC8-89FC-F418-8B510EB87824}"/>
              </a:ext>
            </a:extLst>
          </p:cNvPr>
          <p:cNvSpPr/>
          <p:nvPr/>
        </p:nvSpPr>
        <p:spPr>
          <a:xfrm>
            <a:off x="5261769" y="6323023"/>
            <a:ext cx="481509" cy="216000"/>
          </a:xfrm>
          <a:prstGeom prst="rect">
            <a:avLst/>
          </a:prstGeom>
          <a:solidFill>
            <a:srgbClr val="8AB4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0" name="Textfeld 129">
            <a:extLst>
              <a:ext uri="{FF2B5EF4-FFF2-40B4-BE49-F238E27FC236}">
                <a16:creationId xmlns:a16="http://schemas.microsoft.com/office/drawing/2014/main" id="{F80A9E74-2541-0D8B-01F8-F1DCD7F8B7A0}"/>
              </a:ext>
            </a:extLst>
          </p:cNvPr>
          <p:cNvSpPr txBox="1"/>
          <p:nvPr/>
        </p:nvSpPr>
        <p:spPr>
          <a:xfrm>
            <a:off x="2232711" y="6277135"/>
            <a:ext cx="1651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Bundesebene</a:t>
            </a:r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id="{D1EEEA0D-2FF0-ADC4-EE33-ECDB26DA7194}"/>
              </a:ext>
            </a:extLst>
          </p:cNvPr>
          <p:cNvSpPr txBox="1"/>
          <p:nvPr/>
        </p:nvSpPr>
        <p:spPr>
          <a:xfrm>
            <a:off x="5881055" y="6277135"/>
            <a:ext cx="1959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Landesebene</a:t>
            </a:r>
          </a:p>
        </p:txBody>
      </p:sp>
      <p:cxnSp>
        <p:nvCxnSpPr>
          <p:cNvPr id="141" name="Gerade Verbindung mit Pfeil 140">
            <a:extLst>
              <a:ext uri="{FF2B5EF4-FFF2-40B4-BE49-F238E27FC236}">
                <a16:creationId xmlns:a16="http://schemas.microsoft.com/office/drawing/2014/main" id="{2F8577B8-AB9A-6163-D1E0-E451734317F1}"/>
              </a:ext>
            </a:extLst>
          </p:cNvPr>
          <p:cNvCxnSpPr>
            <a:cxnSpLocks/>
            <a:endCxn id="147" idx="2"/>
          </p:cNvCxnSpPr>
          <p:nvPr/>
        </p:nvCxnSpPr>
        <p:spPr>
          <a:xfrm flipV="1">
            <a:off x="1906487" y="5226237"/>
            <a:ext cx="0" cy="692208"/>
          </a:xfrm>
          <a:prstGeom prst="straightConnector1">
            <a:avLst/>
          </a:prstGeom>
          <a:ln w="57150">
            <a:solidFill>
              <a:srgbClr val="93C0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Gerade Verbindung mit Pfeil 141">
            <a:extLst>
              <a:ext uri="{FF2B5EF4-FFF2-40B4-BE49-F238E27FC236}">
                <a16:creationId xmlns:a16="http://schemas.microsoft.com/office/drawing/2014/main" id="{3C7F6263-61CD-5F4E-E22D-B7843DD2E4C2}"/>
              </a:ext>
            </a:extLst>
          </p:cNvPr>
          <p:cNvCxnSpPr>
            <a:cxnSpLocks/>
            <a:endCxn id="156" idx="2"/>
          </p:cNvCxnSpPr>
          <p:nvPr/>
        </p:nvCxnSpPr>
        <p:spPr>
          <a:xfrm flipV="1">
            <a:off x="5303794" y="5238442"/>
            <a:ext cx="0" cy="680003"/>
          </a:xfrm>
          <a:prstGeom prst="straightConnector1">
            <a:avLst/>
          </a:prstGeom>
          <a:ln w="57150">
            <a:solidFill>
              <a:srgbClr val="93C0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Gerade Verbindung mit Pfeil 142">
            <a:extLst>
              <a:ext uri="{FF2B5EF4-FFF2-40B4-BE49-F238E27FC236}">
                <a16:creationId xmlns:a16="http://schemas.microsoft.com/office/drawing/2014/main" id="{79B5C424-F170-28B4-67B7-DC9E74C96D2B}"/>
              </a:ext>
            </a:extLst>
          </p:cNvPr>
          <p:cNvCxnSpPr>
            <a:cxnSpLocks/>
            <a:endCxn id="181" idx="2"/>
          </p:cNvCxnSpPr>
          <p:nvPr/>
        </p:nvCxnSpPr>
        <p:spPr>
          <a:xfrm flipV="1">
            <a:off x="7348050" y="2048718"/>
            <a:ext cx="0" cy="3919281"/>
          </a:xfrm>
          <a:prstGeom prst="straightConnector1">
            <a:avLst/>
          </a:prstGeom>
          <a:ln w="57150">
            <a:solidFill>
              <a:srgbClr val="93C0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hteck 143">
            <a:extLst>
              <a:ext uri="{FF2B5EF4-FFF2-40B4-BE49-F238E27FC236}">
                <a16:creationId xmlns:a16="http://schemas.microsoft.com/office/drawing/2014/main" id="{B5037259-A7AB-E1AE-8107-BC16DA376DA2}"/>
              </a:ext>
            </a:extLst>
          </p:cNvPr>
          <p:cNvSpPr/>
          <p:nvPr/>
        </p:nvSpPr>
        <p:spPr>
          <a:xfrm>
            <a:off x="630008" y="5718420"/>
            <a:ext cx="7757917" cy="400050"/>
          </a:xfrm>
          <a:prstGeom prst="rect">
            <a:avLst/>
          </a:prstGeom>
          <a:solidFill>
            <a:srgbClr val="93C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JDWA Mitglieder</a:t>
            </a:r>
          </a:p>
        </p:txBody>
      </p:sp>
      <p:grpSp>
        <p:nvGrpSpPr>
          <p:cNvPr id="145" name="Gruppieren 144">
            <a:extLst>
              <a:ext uri="{FF2B5EF4-FFF2-40B4-BE49-F238E27FC236}">
                <a16:creationId xmlns:a16="http://schemas.microsoft.com/office/drawing/2014/main" id="{5DE121E7-C9A3-49C5-F3FE-F960968E6E1E}"/>
              </a:ext>
            </a:extLst>
          </p:cNvPr>
          <p:cNvGrpSpPr/>
          <p:nvPr/>
        </p:nvGrpSpPr>
        <p:grpSpPr>
          <a:xfrm>
            <a:off x="7840549" y="2323779"/>
            <a:ext cx="2793386" cy="1607935"/>
            <a:chOff x="8229242" y="2395105"/>
            <a:chExt cx="2793386" cy="1607935"/>
          </a:xfrm>
        </p:grpSpPr>
        <p:sp>
          <p:nvSpPr>
            <p:cNvPr id="188" name="Rechteck 187">
              <a:extLst>
                <a:ext uri="{FF2B5EF4-FFF2-40B4-BE49-F238E27FC236}">
                  <a16:creationId xmlns:a16="http://schemas.microsoft.com/office/drawing/2014/main" id="{CA45A9B7-4907-BBEB-7613-BFC91DF1BE03}"/>
                </a:ext>
              </a:extLst>
            </p:cNvPr>
            <p:cNvSpPr/>
            <p:nvPr/>
          </p:nvSpPr>
          <p:spPr>
            <a:xfrm>
              <a:off x="8229242" y="2395105"/>
              <a:ext cx="2793386" cy="1607935"/>
            </a:xfrm>
            <a:prstGeom prst="rect">
              <a:avLst/>
            </a:prstGeom>
            <a:noFill/>
            <a:ln>
              <a:solidFill>
                <a:srgbClr val="017D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spcBef>
                  <a:spcPts val="600"/>
                </a:spcBef>
              </a:pPr>
              <a:endParaRPr lang="de-DE" sz="300" dirty="0">
                <a:solidFill>
                  <a:srgbClr val="017DC5"/>
                </a:solidFill>
              </a:endParaRPr>
            </a:p>
            <a:p>
              <a:pPr algn="ctr">
                <a:spcBef>
                  <a:spcPts val="300"/>
                </a:spcBef>
              </a:pPr>
              <a:r>
                <a:rPr lang="de-DE" sz="1600" dirty="0">
                  <a:solidFill>
                    <a:srgbClr val="017DC5"/>
                  </a:solidFill>
                </a:rPr>
                <a:t>Beiräte</a:t>
              </a:r>
            </a:p>
          </p:txBody>
        </p:sp>
        <p:sp>
          <p:nvSpPr>
            <p:cNvPr id="189" name="Rechteck 188">
              <a:extLst>
                <a:ext uri="{FF2B5EF4-FFF2-40B4-BE49-F238E27FC236}">
                  <a16:creationId xmlns:a16="http://schemas.microsoft.com/office/drawing/2014/main" id="{4E14B7A4-8ED4-9C90-DAB2-0EC964D458E2}"/>
                </a:ext>
              </a:extLst>
            </p:cNvPr>
            <p:cNvSpPr/>
            <p:nvPr/>
          </p:nvSpPr>
          <p:spPr>
            <a:xfrm>
              <a:off x="8426582" y="2873722"/>
              <a:ext cx="2414137" cy="400050"/>
            </a:xfrm>
            <a:prstGeom prst="rect">
              <a:avLst/>
            </a:prstGeom>
            <a:solidFill>
              <a:srgbClr val="017D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defTabSz="808038"/>
              <a:r>
                <a:rPr lang="de-DE" dirty="0"/>
                <a:t>Bundesbeiräte	</a:t>
              </a:r>
              <a:r>
                <a:rPr lang="de-DE" b="1" dirty="0"/>
                <a:t>2x</a:t>
              </a:r>
            </a:p>
          </p:txBody>
        </p:sp>
        <p:sp>
          <p:nvSpPr>
            <p:cNvPr id="190" name="Rechteck 189">
              <a:extLst>
                <a:ext uri="{FF2B5EF4-FFF2-40B4-BE49-F238E27FC236}">
                  <a16:creationId xmlns:a16="http://schemas.microsoft.com/office/drawing/2014/main" id="{E47436FB-E8BE-C0A6-E08E-6616D4826E02}"/>
                </a:ext>
              </a:extLst>
            </p:cNvPr>
            <p:cNvSpPr/>
            <p:nvPr/>
          </p:nvSpPr>
          <p:spPr>
            <a:xfrm>
              <a:off x="8426583" y="3412545"/>
              <a:ext cx="2414136" cy="400050"/>
            </a:xfrm>
            <a:prstGeom prst="rect">
              <a:avLst/>
            </a:prstGeom>
            <a:solidFill>
              <a:srgbClr val="8AB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defTabSz="762000"/>
              <a:r>
                <a:rPr lang="de-DE" dirty="0"/>
                <a:t>Landesbeiräte	</a:t>
              </a:r>
              <a:r>
                <a:rPr lang="de-DE" b="1" dirty="0"/>
                <a:t>14x</a:t>
              </a:r>
            </a:p>
          </p:txBody>
        </p:sp>
      </p:grpSp>
      <p:grpSp>
        <p:nvGrpSpPr>
          <p:cNvPr id="146" name="Gruppieren 145">
            <a:extLst>
              <a:ext uri="{FF2B5EF4-FFF2-40B4-BE49-F238E27FC236}">
                <a16:creationId xmlns:a16="http://schemas.microsoft.com/office/drawing/2014/main" id="{2B0D05BC-6B10-AABC-6E02-C4D6233423B0}"/>
              </a:ext>
            </a:extLst>
          </p:cNvPr>
          <p:cNvGrpSpPr/>
          <p:nvPr/>
        </p:nvGrpSpPr>
        <p:grpSpPr>
          <a:xfrm>
            <a:off x="5951357" y="1299321"/>
            <a:ext cx="2793385" cy="749397"/>
            <a:chOff x="4455222" y="1046170"/>
            <a:chExt cx="2793385" cy="749397"/>
          </a:xfrm>
        </p:grpSpPr>
        <p:sp>
          <p:nvSpPr>
            <p:cNvPr id="181" name="Rechteck 180">
              <a:extLst>
                <a:ext uri="{FF2B5EF4-FFF2-40B4-BE49-F238E27FC236}">
                  <a16:creationId xmlns:a16="http://schemas.microsoft.com/office/drawing/2014/main" id="{50627721-CFB1-D84B-EB7C-BBE35A81B060}"/>
                </a:ext>
              </a:extLst>
            </p:cNvPr>
            <p:cNvSpPr/>
            <p:nvPr/>
          </p:nvSpPr>
          <p:spPr>
            <a:xfrm>
              <a:off x="4455222" y="1046170"/>
              <a:ext cx="2793385" cy="749397"/>
            </a:xfrm>
            <a:prstGeom prst="rect">
              <a:avLst/>
            </a:prstGeom>
            <a:solidFill>
              <a:srgbClr val="017D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spcBef>
                  <a:spcPts val="1200"/>
                </a:spcBef>
              </a:pPr>
              <a:r>
                <a:rPr lang="de-DE" sz="1600" dirty="0"/>
                <a:t>Leitungsgruppe</a:t>
              </a:r>
            </a:p>
          </p:txBody>
        </p:sp>
        <p:grpSp>
          <p:nvGrpSpPr>
            <p:cNvPr id="183" name="Gruppieren 182">
              <a:extLst>
                <a:ext uri="{FF2B5EF4-FFF2-40B4-BE49-F238E27FC236}">
                  <a16:creationId xmlns:a16="http://schemas.microsoft.com/office/drawing/2014/main" id="{DDD2E397-5C01-EB7F-5F92-2125360E9F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49475" y="1368464"/>
              <a:ext cx="1350870" cy="360036"/>
              <a:chOff x="5322723" y="4648859"/>
              <a:chExt cx="2017367" cy="537664"/>
            </a:xfrm>
            <a:solidFill>
              <a:schemeClr val="bg1"/>
            </a:solidFill>
          </p:grpSpPr>
          <p:pic>
            <p:nvPicPr>
              <p:cNvPr id="184" name="Grafik 183" descr="Benutzer mit einfarbiger Füllung">
                <a:extLst>
                  <a:ext uri="{FF2B5EF4-FFF2-40B4-BE49-F238E27FC236}">
                    <a16:creationId xmlns:a16="http://schemas.microsoft.com/office/drawing/2014/main" id="{2EDCB257-20C8-A3A4-3BA3-00EC96B7E0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802472" y="4648884"/>
                <a:ext cx="537618" cy="537633"/>
              </a:xfrm>
              <a:prstGeom prst="rect">
                <a:avLst/>
              </a:prstGeom>
            </p:spPr>
          </p:pic>
          <p:pic>
            <p:nvPicPr>
              <p:cNvPr id="185" name="Grafik 184" descr="Benutzer mit einfarbiger Füllung">
                <a:extLst>
                  <a:ext uri="{FF2B5EF4-FFF2-40B4-BE49-F238E27FC236}">
                    <a16:creationId xmlns:a16="http://schemas.microsoft.com/office/drawing/2014/main" id="{1D344176-2486-63A7-B7A7-257A4BD5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60693" y="4648890"/>
                <a:ext cx="537618" cy="537633"/>
              </a:xfrm>
              <a:prstGeom prst="rect">
                <a:avLst/>
              </a:prstGeom>
            </p:spPr>
          </p:pic>
          <p:pic>
            <p:nvPicPr>
              <p:cNvPr id="186" name="Grafik 185" descr="Benutzer mit einfarbiger Füllung">
                <a:extLst>
                  <a:ext uri="{FF2B5EF4-FFF2-40B4-BE49-F238E27FC236}">
                    <a16:creationId xmlns:a16="http://schemas.microsoft.com/office/drawing/2014/main" id="{8032F9D1-7530-F0D8-AF67-5E2957029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786267" y="4648878"/>
                <a:ext cx="537618" cy="537627"/>
              </a:xfrm>
              <a:prstGeom prst="rect">
                <a:avLst/>
              </a:prstGeom>
            </p:spPr>
          </p:pic>
          <p:pic>
            <p:nvPicPr>
              <p:cNvPr id="187" name="Grafik 186" descr="Benutzer mit einfarbiger Füllung">
                <a:extLst>
                  <a:ext uri="{FF2B5EF4-FFF2-40B4-BE49-F238E27FC236}">
                    <a16:creationId xmlns:a16="http://schemas.microsoft.com/office/drawing/2014/main" id="{792E5B2B-3645-1C3C-790D-E325F398E6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22723" y="4648859"/>
                <a:ext cx="537618" cy="537628"/>
              </a:xfrm>
              <a:prstGeom prst="rect">
                <a:avLst/>
              </a:prstGeom>
            </p:spPr>
          </p:pic>
        </p:grpSp>
      </p:grpSp>
      <p:sp>
        <p:nvSpPr>
          <p:cNvPr id="147" name="Rechteck 146">
            <a:extLst>
              <a:ext uri="{FF2B5EF4-FFF2-40B4-BE49-F238E27FC236}">
                <a16:creationId xmlns:a16="http://schemas.microsoft.com/office/drawing/2014/main" id="{15164A80-6AB1-6A8D-368C-A0E405C37A3B}"/>
              </a:ext>
            </a:extLst>
          </p:cNvPr>
          <p:cNvSpPr/>
          <p:nvPr/>
        </p:nvSpPr>
        <p:spPr>
          <a:xfrm>
            <a:off x="592231" y="1565908"/>
            <a:ext cx="2628511" cy="3660329"/>
          </a:xfrm>
          <a:prstGeom prst="rect">
            <a:avLst/>
          </a:prstGeom>
          <a:solidFill>
            <a:schemeClr val="bg1"/>
          </a:solidFill>
          <a:ln>
            <a:solidFill>
              <a:srgbClr val="017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de-DE" sz="300" dirty="0">
              <a:solidFill>
                <a:srgbClr val="017DC5"/>
              </a:solidFill>
            </a:endParaRPr>
          </a:p>
          <a:p>
            <a:pPr algn="ctr">
              <a:spcBef>
                <a:spcPts val="300"/>
              </a:spcBef>
            </a:pPr>
            <a:r>
              <a:rPr lang="de-DE" sz="1600" dirty="0">
                <a:solidFill>
                  <a:srgbClr val="017DC5"/>
                </a:solidFill>
              </a:rPr>
              <a:t>Circle</a:t>
            </a:r>
          </a:p>
        </p:txBody>
      </p:sp>
      <p:sp>
        <p:nvSpPr>
          <p:cNvPr id="152" name="Rechteck 151">
            <a:extLst>
              <a:ext uri="{FF2B5EF4-FFF2-40B4-BE49-F238E27FC236}">
                <a16:creationId xmlns:a16="http://schemas.microsoft.com/office/drawing/2014/main" id="{CFFAB0F1-5242-62B2-5CE4-ABB9A6E28457}"/>
              </a:ext>
            </a:extLst>
          </p:cNvPr>
          <p:cNvSpPr/>
          <p:nvPr/>
        </p:nvSpPr>
        <p:spPr>
          <a:xfrm>
            <a:off x="802849" y="4226996"/>
            <a:ext cx="2232000" cy="360000"/>
          </a:xfrm>
          <a:prstGeom prst="rect">
            <a:avLst/>
          </a:prstGeom>
          <a:solidFill>
            <a:srgbClr val="01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Nachhaltigkeit</a:t>
            </a:r>
          </a:p>
        </p:txBody>
      </p:sp>
      <p:sp>
        <p:nvSpPr>
          <p:cNvPr id="153" name="Rechteck 152">
            <a:extLst>
              <a:ext uri="{FF2B5EF4-FFF2-40B4-BE49-F238E27FC236}">
                <a16:creationId xmlns:a16="http://schemas.microsoft.com/office/drawing/2014/main" id="{233CB778-0460-3148-2A29-5F91AB33D657}"/>
              </a:ext>
            </a:extLst>
          </p:cNvPr>
          <p:cNvSpPr/>
          <p:nvPr/>
        </p:nvSpPr>
        <p:spPr>
          <a:xfrm>
            <a:off x="802849" y="4658996"/>
            <a:ext cx="2232000" cy="360000"/>
          </a:xfrm>
          <a:prstGeom prst="rect">
            <a:avLst/>
          </a:prstGeom>
          <a:solidFill>
            <a:srgbClr val="01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Stammtische</a:t>
            </a:r>
          </a:p>
        </p:txBody>
      </p:sp>
      <p:sp>
        <p:nvSpPr>
          <p:cNvPr id="156" name="Rechteck 155">
            <a:extLst>
              <a:ext uri="{FF2B5EF4-FFF2-40B4-BE49-F238E27FC236}">
                <a16:creationId xmlns:a16="http://schemas.microsoft.com/office/drawing/2014/main" id="{1E44F4EA-0678-9E2A-BC0D-357898B8D0BA}"/>
              </a:ext>
            </a:extLst>
          </p:cNvPr>
          <p:cNvSpPr/>
          <p:nvPr/>
        </p:nvSpPr>
        <p:spPr>
          <a:xfrm>
            <a:off x="4052374" y="2390020"/>
            <a:ext cx="2502840" cy="2848422"/>
          </a:xfrm>
          <a:prstGeom prst="rect">
            <a:avLst/>
          </a:prstGeom>
          <a:solidFill>
            <a:schemeClr val="bg1"/>
          </a:solidFill>
          <a:ln>
            <a:solidFill>
              <a:srgbClr val="0274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</a:pPr>
            <a:endParaRPr lang="de-DE" sz="300" dirty="0">
              <a:solidFill>
                <a:srgbClr val="017DC5"/>
              </a:solidFill>
            </a:endParaRPr>
          </a:p>
          <a:p>
            <a:pPr algn="ctr">
              <a:spcBef>
                <a:spcPts val="300"/>
              </a:spcBef>
            </a:pPr>
            <a:r>
              <a:rPr lang="de-DE" sz="1600" dirty="0">
                <a:solidFill>
                  <a:srgbClr val="0274BE"/>
                </a:solidFill>
              </a:rPr>
              <a:t>Stammtische</a:t>
            </a:r>
          </a:p>
        </p:txBody>
      </p:sp>
      <p:grpSp>
        <p:nvGrpSpPr>
          <p:cNvPr id="158" name="Gruppieren 157">
            <a:extLst>
              <a:ext uri="{FF2B5EF4-FFF2-40B4-BE49-F238E27FC236}">
                <a16:creationId xmlns:a16="http://schemas.microsoft.com/office/drawing/2014/main" id="{0789D465-9C71-8205-9896-357A4C0B9B95}"/>
              </a:ext>
            </a:extLst>
          </p:cNvPr>
          <p:cNvGrpSpPr/>
          <p:nvPr/>
        </p:nvGrpSpPr>
        <p:grpSpPr>
          <a:xfrm>
            <a:off x="4239686" y="2930996"/>
            <a:ext cx="2125810" cy="2088000"/>
            <a:chOff x="4386765" y="3380400"/>
            <a:chExt cx="2125810" cy="2088000"/>
          </a:xfrm>
        </p:grpSpPr>
        <p:sp>
          <p:nvSpPr>
            <p:cNvPr id="175" name="Rechteck 174">
              <a:extLst>
                <a:ext uri="{FF2B5EF4-FFF2-40B4-BE49-F238E27FC236}">
                  <a16:creationId xmlns:a16="http://schemas.microsoft.com/office/drawing/2014/main" id="{1BAF8E9F-68F9-C2F5-756E-A9A6ECCA6EB8}"/>
                </a:ext>
              </a:extLst>
            </p:cNvPr>
            <p:cNvSpPr/>
            <p:nvPr/>
          </p:nvSpPr>
          <p:spPr>
            <a:xfrm>
              <a:off x="4386765" y="4677300"/>
              <a:ext cx="2125810" cy="360000"/>
            </a:xfrm>
            <a:prstGeom prst="rect">
              <a:avLst/>
            </a:prstGeom>
            <a:solidFill>
              <a:srgbClr val="027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International</a:t>
              </a:r>
            </a:p>
          </p:txBody>
        </p:sp>
        <p:sp>
          <p:nvSpPr>
            <p:cNvPr id="176" name="Rechteck 175">
              <a:extLst>
                <a:ext uri="{FF2B5EF4-FFF2-40B4-BE49-F238E27FC236}">
                  <a16:creationId xmlns:a16="http://schemas.microsoft.com/office/drawing/2014/main" id="{BA38E179-C0B9-5D41-C354-1DA274720CB2}"/>
                </a:ext>
              </a:extLst>
            </p:cNvPr>
            <p:cNvSpPr/>
            <p:nvPr/>
          </p:nvSpPr>
          <p:spPr>
            <a:xfrm>
              <a:off x="4386765" y="5108400"/>
              <a:ext cx="2125810" cy="360000"/>
            </a:xfrm>
            <a:prstGeom prst="rect">
              <a:avLst/>
            </a:prstGeom>
            <a:solidFill>
              <a:srgbClr val="027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Überregional</a:t>
              </a:r>
            </a:p>
          </p:txBody>
        </p:sp>
        <p:sp>
          <p:nvSpPr>
            <p:cNvPr id="178" name="Rechteck 177">
              <a:extLst>
                <a:ext uri="{FF2B5EF4-FFF2-40B4-BE49-F238E27FC236}">
                  <a16:creationId xmlns:a16="http://schemas.microsoft.com/office/drawing/2014/main" id="{83AA9ED5-5998-8F93-2DDB-663B362D61F0}"/>
                </a:ext>
              </a:extLst>
            </p:cNvPr>
            <p:cNvSpPr/>
            <p:nvPr/>
          </p:nvSpPr>
          <p:spPr>
            <a:xfrm>
              <a:off x="4386765" y="3812400"/>
              <a:ext cx="2125810" cy="360000"/>
            </a:xfrm>
            <a:prstGeom prst="rect">
              <a:avLst/>
            </a:prstGeom>
            <a:solidFill>
              <a:srgbClr val="8AB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Regional</a:t>
              </a:r>
            </a:p>
          </p:txBody>
        </p:sp>
        <p:sp>
          <p:nvSpPr>
            <p:cNvPr id="179" name="Rechteck 178">
              <a:extLst>
                <a:ext uri="{FF2B5EF4-FFF2-40B4-BE49-F238E27FC236}">
                  <a16:creationId xmlns:a16="http://schemas.microsoft.com/office/drawing/2014/main" id="{5BED8AD9-F2F3-975C-0DCF-F0C9B54BA019}"/>
                </a:ext>
              </a:extLst>
            </p:cNvPr>
            <p:cNvSpPr/>
            <p:nvPr/>
          </p:nvSpPr>
          <p:spPr>
            <a:xfrm>
              <a:off x="4386765" y="3380400"/>
              <a:ext cx="2125810" cy="360000"/>
            </a:xfrm>
            <a:prstGeom prst="rect">
              <a:avLst/>
            </a:prstGeom>
            <a:solidFill>
              <a:srgbClr val="027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Betriebspersonal</a:t>
              </a:r>
            </a:p>
          </p:txBody>
        </p:sp>
        <p:sp>
          <p:nvSpPr>
            <p:cNvPr id="180" name="Rechteck 179">
              <a:extLst>
                <a:ext uri="{FF2B5EF4-FFF2-40B4-BE49-F238E27FC236}">
                  <a16:creationId xmlns:a16="http://schemas.microsoft.com/office/drawing/2014/main" id="{4917E610-DE29-5F07-C7FC-49589C4124A9}"/>
                </a:ext>
              </a:extLst>
            </p:cNvPr>
            <p:cNvSpPr/>
            <p:nvPr/>
          </p:nvSpPr>
          <p:spPr>
            <a:xfrm>
              <a:off x="4386765" y="4244400"/>
              <a:ext cx="2125810" cy="360000"/>
            </a:xfrm>
            <a:prstGeom prst="rect">
              <a:avLst/>
            </a:prstGeom>
            <a:solidFill>
              <a:srgbClr val="0274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Thematisch</a:t>
              </a:r>
            </a:p>
          </p:txBody>
        </p:sp>
      </p:grpSp>
      <p:cxnSp>
        <p:nvCxnSpPr>
          <p:cNvPr id="159" name="Verbinder: gewinkelt 158">
            <a:extLst>
              <a:ext uri="{FF2B5EF4-FFF2-40B4-BE49-F238E27FC236}">
                <a16:creationId xmlns:a16="http://schemas.microsoft.com/office/drawing/2014/main" id="{B7EF44B4-C960-FCA7-FC6C-80644C281520}"/>
              </a:ext>
            </a:extLst>
          </p:cNvPr>
          <p:cNvCxnSpPr>
            <a:cxnSpLocks/>
            <a:stCxn id="153" idx="3"/>
            <a:endCxn id="179" idx="1"/>
          </p:cNvCxnSpPr>
          <p:nvPr/>
        </p:nvCxnSpPr>
        <p:spPr>
          <a:xfrm flipV="1">
            <a:off x="3034849" y="3110996"/>
            <a:ext cx="1204837" cy="1728000"/>
          </a:xfrm>
          <a:prstGeom prst="bentConnector3">
            <a:avLst>
              <a:gd name="adj1" fmla="val 50001"/>
            </a:avLst>
          </a:prstGeom>
          <a:ln w="38100">
            <a:solidFill>
              <a:srgbClr val="0274B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Verbinder: gewinkelt 159">
            <a:extLst>
              <a:ext uri="{FF2B5EF4-FFF2-40B4-BE49-F238E27FC236}">
                <a16:creationId xmlns:a16="http://schemas.microsoft.com/office/drawing/2014/main" id="{6F897B21-1DEB-8C1C-E6EB-82842BEBF223}"/>
              </a:ext>
            </a:extLst>
          </p:cNvPr>
          <p:cNvCxnSpPr>
            <a:cxnSpLocks/>
            <a:stCxn id="153" idx="3"/>
            <a:endCxn id="175" idx="1"/>
          </p:cNvCxnSpPr>
          <p:nvPr/>
        </p:nvCxnSpPr>
        <p:spPr>
          <a:xfrm flipV="1">
            <a:off x="3034849" y="4407896"/>
            <a:ext cx="1204837" cy="431100"/>
          </a:xfrm>
          <a:prstGeom prst="bentConnector3">
            <a:avLst>
              <a:gd name="adj1" fmla="val 50000"/>
            </a:avLst>
          </a:prstGeom>
          <a:ln w="38100">
            <a:solidFill>
              <a:srgbClr val="0274B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Verbinder: gewinkelt 160">
            <a:extLst>
              <a:ext uri="{FF2B5EF4-FFF2-40B4-BE49-F238E27FC236}">
                <a16:creationId xmlns:a16="http://schemas.microsoft.com/office/drawing/2014/main" id="{AEF7973D-81F7-89ED-7917-823542670E0F}"/>
              </a:ext>
            </a:extLst>
          </p:cNvPr>
          <p:cNvCxnSpPr>
            <a:cxnSpLocks/>
            <a:stCxn id="153" idx="3"/>
            <a:endCxn id="178" idx="1"/>
          </p:cNvCxnSpPr>
          <p:nvPr/>
        </p:nvCxnSpPr>
        <p:spPr>
          <a:xfrm flipV="1">
            <a:off x="3034849" y="3542996"/>
            <a:ext cx="1204837" cy="1296000"/>
          </a:xfrm>
          <a:prstGeom prst="bentConnector3">
            <a:avLst>
              <a:gd name="adj1" fmla="val 50000"/>
            </a:avLst>
          </a:prstGeom>
          <a:ln w="38100">
            <a:solidFill>
              <a:srgbClr val="0274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Verbinder: gewinkelt 161">
            <a:extLst>
              <a:ext uri="{FF2B5EF4-FFF2-40B4-BE49-F238E27FC236}">
                <a16:creationId xmlns:a16="http://schemas.microsoft.com/office/drawing/2014/main" id="{1ED6BB07-2F48-5B39-0434-2C16A6235EC4}"/>
              </a:ext>
            </a:extLst>
          </p:cNvPr>
          <p:cNvCxnSpPr>
            <a:cxnSpLocks/>
            <a:stCxn id="153" idx="3"/>
            <a:endCxn id="180" idx="1"/>
          </p:cNvCxnSpPr>
          <p:nvPr/>
        </p:nvCxnSpPr>
        <p:spPr>
          <a:xfrm flipV="1">
            <a:off x="3034849" y="3974996"/>
            <a:ext cx="1204837" cy="864000"/>
          </a:xfrm>
          <a:prstGeom prst="bentConnector3">
            <a:avLst>
              <a:gd name="adj1" fmla="val 50000"/>
            </a:avLst>
          </a:prstGeom>
          <a:ln w="38100">
            <a:solidFill>
              <a:srgbClr val="0274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Verbinder: gewinkelt 162">
            <a:extLst>
              <a:ext uri="{FF2B5EF4-FFF2-40B4-BE49-F238E27FC236}">
                <a16:creationId xmlns:a16="http://schemas.microsoft.com/office/drawing/2014/main" id="{8E5E20D9-E18F-A24F-D4C1-DCEECBB9620B}"/>
              </a:ext>
            </a:extLst>
          </p:cNvPr>
          <p:cNvCxnSpPr>
            <a:cxnSpLocks/>
          </p:cNvCxnSpPr>
          <p:nvPr/>
        </p:nvCxnSpPr>
        <p:spPr>
          <a:xfrm>
            <a:off x="3034849" y="4838996"/>
            <a:ext cx="1204837" cy="0"/>
          </a:xfrm>
          <a:prstGeom prst="bentConnector3">
            <a:avLst>
              <a:gd name="adj1" fmla="val 50000"/>
            </a:avLst>
          </a:prstGeom>
          <a:ln w="38100">
            <a:solidFill>
              <a:srgbClr val="0274B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Verbinder: gewinkelt 167">
            <a:extLst>
              <a:ext uri="{FF2B5EF4-FFF2-40B4-BE49-F238E27FC236}">
                <a16:creationId xmlns:a16="http://schemas.microsoft.com/office/drawing/2014/main" id="{8A39838A-0367-49D1-4FC5-3040B0DE6864}"/>
              </a:ext>
            </a:extLst>
          </p:cNvPr>
          <p:cNvCxnSpPr>
            <a:cxnSpLocks/>
            <a:endCxn id="180" idx="1"/>
          </p:cNvCxnSpPr>
          <p:nvPr/>
        </p:nvCxnSpPr>
        <p:spPr>
          <a:xfrm>
            <a:off x="3053875" y="3553629"/>
            <a:ext cx="1185811" cy="421367"/>
          </a:xfrm>
          <a:prstGeom prst="bentConnector3">
            <a:avLst>
              <a:gd name="adj1" fmla="val 30722"/>
            </a:avLst>
          </a:prstGeom>
          <a:ln w="38100">
            <a:solidFill>
              <a:srgbClr val="0274BE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Google Shape;65;p3">
            <a:extLst>
              <a:ext uri="{FF2B5EF4-FFF2-40B4-BE49-F238E27FC236}">
                <a16:creationId xmlns:a16="http://schemas.microsoft.com/office/drawing/2014/main" id="{1BDA6764-119E-FA68-EC0D-5FE67001E803}"/>
              </a:ext>
            </a:extLst>
          </p:cNvPr>
          <p:cNvSpPr txBox="1"/>
          <p:nvPr/>
        </p:nvSpPr>
        <p:spPr>
          <a:xfrm rot="16200000">
            <a:off x="6639844" y="4594139"/>
            <a:ext cx="18522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>
                <a:solidFill>
                  <a:srgbClr val="93C01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sz="1300" dirty="0">
                <a:sym typeface="Calibri"/>
              </a:rPr>
              <a:t>alle 4 Jahre gewählt</a:t>
            </a:r>
            <a:endParaRPr sz="1300" dirty="0"/>
          </a:p>
        </p:txBody>
      </p:sp>
      <p:sp>
        <p:nvSpPr>
          <p:cNvPr id="171" name="Textfeld 170">
            <a:extLst>
              <a:ext uri="{FF2B5EF4-FFF2-40B4-BE49-F238E27FC236}">
                <a16:creationId xmlns:a16="http://schemas.microsoft.com/office/drawing/2014/main" id="{2ABC0BA2-5D20-09A6-1834-BB75C5AA7C3D}"/>
              </a:ext>
            </a:extLst>
          </p:cNvPr>
          <p:cNvSpPr txBox="1"/>
          <p:nvPr/>
        </p:nvSpPr>
        <p:spPr>
          <a:xfrm>
            <a:off x="5362160" y="5252752"/>
            <a:ext cx="13581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rgbClr val="93C0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freies</a:t>
            </a:r>
            <a:br>
              <a:rPr lang="de-DE" sz="1300" dirty="0">
                <a:solidFill>
                  <a:srgbClr val="93C01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300" dirty="0">
                <a:solidFill>
                  <a:srgbClr val="93C0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Engagement</a:t>
            </a:r>
          </a:p>
        </p:txBody>
      </p:sp>
      <p:sp>
        <p:nvSpPr>
          <p:cNvPr id="172" name="Textfeld 171">
            <a:extLst>
              <a:ext uri="{FF2B5EF4-FFF2-40B4-BE49-F238E27FC236}">
                <a16:creationId xmlns:a16="http://schemas.microsoft.com/office/drawing/2014/main" id="{231AD283-709D-AEF7-D164-3B0F89F31AE0}"/>
              </a:ext>
            </a:extLst>
          </p:cNvPr>
          <p:cNvSpPr txBox="1"/>
          <p:nvPr/>
        </p:nvSpPr>
        <p:spPr>
          <a:xfrm>
            <a:off x="2031160" y="5242697"/>
            <a:ext cx="13349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solidFill>
                  <a:srgbClr val="93C01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sz="1300" dirty="0"/>
              <a:t>freies</a:t>
            </a:r>
            <a:br>
              <a:rPr lang="de-DE" sz="1300" dirty="0"/>
            </a:br>
            <a:r>
              <a:rPr lang="de-DE" sz="1300" dirty="0"/>
              <a:t>Engagement</a:t>
            </a:r>
          </a:p>
        </p:txBody>
      </p:sp>
      <p:pic>
        <p:nvPicPr>
          <p:cNvPr id="138" name="Grafik 137" descr="Benutzer mit einfarbiger Füllung">
            <a:extLst>
              <a:ext uri="{FF2B5EF4-FFF2-40B4-BE49-F238E27FC236}">
                <a16:creationId xmlns:a16="http://schemas.microsoft.com/office/drawing/2014/main" id="{B9E5B97C-0400-53E0-0EC0-5035B01C6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4041" y="2814157"/>
            <a:ext cx="360000" cy="360007"/>
          </a:xfrm>
          <a:prstGeom prst="rect">
            <a:avLst/>
          </a:prstGeom>
        </p:spPr>
      </p:pic>
      <p:pic>
        <p:nvPicPr>
          <p:cNvPr id="139" name="Grafik 138" descr="Benutzer mit einfarbiger Füllung">
            <a:extLst>
              <a:ext uri="{FF2B5EF4-FFF2-40B4-BE49-F238E27FC236}">
                <a16:creationId xmlns:a16="http://schemas.microsoft.com/office/drawing/2014/main" id="{F8C3DF6B-7CB0-1235-92D6-7BFCAFCFC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5795" y="3352980"/>
            <a:ext cx="360000" cy="360007"/>
          </a:xfrm>
          <a:prstGeom prst="rect">
            <a:avLst/>
          </a:prstGeom>
        </p:spPr>
      </p:pic>
      <p:sp>
        <p:nvSpPr>
          <p:cNvPr id="135" name="Google Shape;65;p3">
            <a:extLst>
              <a:ext uri="{FF2B5EF4-FFF2-40B4-BE49-F238E27FC236}">
                <a16:creationId xmlns:a16="http://schemas.microsoft.com/office/drawing/2014/main" id="{514BD3C9-F224-906A-FF73-F7C186B27165}"/>
              </a:ext>
            </a:extLst>
          </p:cNvPr>
          <p:cNvSpPr txBox="1"/>
          <p:nvPr/>
        </p:nvSpPr>
        <p:spPr>
          <a:xfrm rot="16200000">
            <a:off x="8605868" y="4528415"/>
            <a:ext cx="18522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>
                <a:solidFill>
                  <a:srgbClr val="93C01D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sz="1300" dirty="0">
                <a:solidFill>
                  <a:srgbClr val="C9D89B"/>
                </a:solidFill>
              </a:rPr>
              <a:t>LV-Mitglieder-versammlung bestätigt</a:t>
            </a:r>
            <a:endParaRPr sz="1300" dirty="0">
              <a:solidFill>
                <a:srgbClr val="C9D89B"/>
              </a:solidFill>
            </a:endParaRPr>
          </a:p>
        </p:txBody>
      </p:sp>
      <p:cxnSp>
        <p:nvCxnSpPr>
          <p:cNvPr id="136" name="Verbinder: gewinkelt 135">
            <a:extLst>
              <a:ext uri="{FF2B5EF4-FFF2-40B4-BE49-F238E27FC236}">
                <a16:creationId xmlns:a16="http://schemas.microsoft.com/office/drawing/2014/main" id="{2C5D5D17-3C0E-E2C8-7BBA-2006AB261BE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305314" y="4045158"/>
            <a:ext cx="2775313" cy="689840"/>
          </a:xfrm>
          <a:prstGeom prst="bentConnector2">
            <a:avLst/>
          </a:prstGeom>
          <a:ln w="57150">
            <a:solidFill>
              <a:srgbClr val="93C0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4F32AEB4-6727-EBCD-77CC-56AB34F43C55}"/>
              </a:ext>
            </a:extLst>
          </p:cNvPr>
          <p:cNvCxnSpPr>
            <a:cxnSpLocks/>
            <a:endCxn id="190" idx="2"/>
          </p:cNvCxnSpPr>
          <p:nvPr/>
        </p:nvCxnSpPr>
        <p:spPr>
          <a:xfrm flipV="1">
            <a:off x="9244958" y="3741269"/>
            <a:ext cx="0" cy="2066734"/>
          </a:xfrm>
          <a:prstGeom prst="straightConnector1">
            <a:avLst/>
          </a:prstGeom>
          <a:ln w="57150">
            <a:solidFill>
              <a:srgbClr val="CFE09B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D0915B02-921B-0BB2-7700-BF23C368A7E0}"/>
              </a:ext>
            </a:extLst>
          </p:cNvPr>
          <p:cNvSpPr txBox="1"/>
          <p:nvPr/>
        </p:nvSpPr>
        <p:spPr>
          <a:xfrm>
            <a:off x="351824" y="317500"/>
            <a:ext cx="1433040" cy="368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1AAB886-C3C4-DCA5-4441-9583B290F637}"/>
              </a:ext>
            </a:extLst>
          </p:cNvPr>
          <p:cNvSpPr/>
          <p:nvPr/>
        </p:nvSpPr>
        <p:spPr>
          <a:xfrm>
            <a:off x="817737" y="2511896"/>
            <a:ext cx="2232000" cy="360000"/>
          </a:xfrm>
          <a:prstGeom prst="rect">
            <a:avLst/>
          </a:prstGeom>
          <a:solidFill>
            <a:srgbClr val="01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de-DE" dirty="0"/>
              <a:t>Betriebspersonal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578E608-F5C3-1B65-BE30-FB4B16D83736}"/>
              </a:ext>
            </a:extLst>
          </p:cNvPr>
          <p:cNvSpPr/>
          <p:nvPr/>
        </p:nvSpPr>
        <p:spPr>
          <a:xfrm>
            <a:off x="813305" y="2943896"/>
            <a:ext cx="2232000" cy="360000"/>
          </a:xfrm>
          <a:prstGeom prst="rect">
            <a:avLst/>
          </a:prstGeom>
          <a:solidFill>
            <a:srgbClr val="01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de-DE" dirty="0"/>
              <a:t>Digitalisierung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21261CA-7E0E-4ADD-06C4-80F863E1323A}"/>
              </a:ext>
            </a:extLst>
          </p:cNvPr>
          <p:cNvSpPr/>
          <p:nvPr/>
        </p:nvSpPr>
        <p:spPr>
          <a:xfrm>
            <a:off x="803732" y="3375896"/>
            <a:ext cx="2232000" cy="360000"/>
          </a:xfrm>
          <a:prstGeom prst="rect">
            <a:avLst/>
          </a:prstGeom>
          <a:solidFill>
            <a:srgbClr val="01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de-DE" dirty="0"/>
              <a:t>Fachgremien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9B0673D-26D5-5C42-CC32-44D40ED38871}"/>
              </a:ext>
            </a:extLst>
          </p:cNvPr>
          <p:cNvSpPr/>
          <p:nvPr/>
        </p:nvSpPr>
        <p:spPr>
          <a:xfrm>
            <a:off x="813305" y="2078974"/>
            <a:ext cx="2232000" cy="360000"/>
          </a:xfrm>
          <a:prstGeom prst="rect">
            <a:avLst/>
          </a:prstGeom>
          <a:solidFill>
            <a:srgbClr val="01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de-DE" dirty="0"/>
              <a:t>Außendarstellung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821261CA-7E0E-4ADD-06C4-80F863E1323A}"/>
              </a:ext>
            </a:extLst>
          </p:cNvPr>
          <p:cNvSpPr/>
          <p:nvPr/>
        </p:nvSpPr>
        <p:spPr>
          <a:xfrm>
            <a:off x="803732" y="3804521"/>
            <a:ext cx="2232000" cy="360000"/>
          </a:xfrm>
          <a:prstGeom prst="rect">
            <a:avLst/>
          </a:prstGeom>
          <a:solidFill>
            <a:srgbClr val="01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de-DE" dirty="0"/>
              <a:t>Hydrologie</a:t>
            </a:r>
          </a:p>
        </p:txBody>
      </p: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D929CD18-3801-4D39-D530-5FB8749643B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049737" y="2691896"/>
            <a:ext cx="1189949" cy="419100"/>
          </a:xfrm>
          <a:prstGeom prst="bentConnector3">
            <a:avLst>
              <a:gd name="adj1" fmla="val 49200"/>
            </a:avLst>
          </a:prstGeom>
          <a:ln w="38100">
            <a:solidFill>
              <a:srgbClr val="0274B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Verbinder: gewinkelt 165">
            <a:extLst>
              <a:ext uri="{FF2B5EF4-FFF2-40B4-BE49-F238E27FC236}">
                <a16:creationId xmlns:a16="http://schemas.microsoft.com/office/drawing/2014/main" id="{DF6C7F13-0016-0D39-A936-080670E6B21E}"/>
              </a:ext>
            </a:extLst>
          </p:cNvPr>
          <p:cNvCxnSpPr>
            <a:cxnSpLocks/>
            <a:stCxn id="178" idx="3"/>
            <a:endCxn id="190" idx="1"/>
          </p:cNvCxnSpPr>
          <p:nvPr/>
        </p:nvCxnSpPr>
        <p:spPr>
          <a:xfrm flipV="1">
            <a:off x="6365496" y="3541244"/>
            <a:ext cx="1672394" cy="1752"/>
          </a:xfrm>
          <a:prstGeom prst="bentConnector3">
            <a:avLst>
              <a:gd name="adj1" fmla="val 50000"/>
            </a:avLst>
          </a:prstGeom>
          <a:ln w="38100">
            <a:solidFill>
              <a:srgbClr val="8AB4E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01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3E64B176-B34F-3D51-5B05-26B1CEB3BA3E}"/>
              </a:ext>
            </a:extLst>
          </p:cNvPr>
          <p:cNvGrpSpPr/>
          <p:nvPr/>
        </p:nvGrpSpPr>
        <p:grpSpPr>
          <a:xfrm>
            <a:off x="-555012" y="1471759"/>
            <a:ext cx="13302024" cy="5040000"/>
            <a:chOff x="-567032" y="898324"/>
            <a:chExt cx="13302024" cy="5040000"/>
          </a:xfrm>
        </p:grpSpPr>
        <p:pic>
          <p:nvPicPr>
            <p:cNvPr id="24" name="Grafik 23" descr="Wasser Silhouette">
              <a:extLst>
                <a:ext uri="{FF2B5EF4-FFF2-40B4-BE49-F238E27FC236}">
                  <a16:creationId xmlns:a16="http://schemas.microsoft.com/office/drawing/2014/main" id="{0C06D0DB-B214-F019-F153-D3EB8C059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86976" y="898324"/>
              <a:ext cx="5040000" cy="5040000"/>
            </a:xfrm>
            <a:prstGeom prst="rect">
              <a:avLst/>
            </a:prstGeom>
          </p:spPr>
        </p:pic>
        <p:pic>
          <p:nvPicPr>
            <p:cNvPr id="26" name="Grafik 25" descr="Wasser mit einfarbiger Füllung">
              <a:extLst>
                <a:ext uri="{FF2B5EF4-FFF2-40B4-BE49-F238E27FC236}">
                  <a16:creationId xmlns:a16="http://schemas.microsoft.com/office/drawing/2014/main" id="{7EC4822C-FFE8-6F63-3B1F-0A28F12B4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567032" y="898324"/>
              <a:ext cx="5040000" cy="5040000"/>
            </a:xfrm>
            <a:prstGeom prst="rect">
              <a:avLst/>
            </a:prstGeom>
          </p:spPr>
        </p:pic>
        <p:pic>
          <p:nvPicPr>
            <p:cNvPr id="27" name="Grafik 26" descr="Wasser mit einfarbiger Füllung">
              <a:extLst>
                <a:ext uri="{FF2B5EF4-FFF2-40B4-BE49-F238E27FC236}">
                  <a16:creationId xmlns:a16="http://schemas.microsoft.com/office/drawing/2014/main" id="{9C003712-1615-F5F3-ECC1-B906B91BB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40984" y="898324"/>
              <a:ext cx="5040000" cy="5040000"/>
            </a:xfrm>
            <a:prstGeom prst="rect">
              <a:avLst/>
            </a:prstGeom>
          </p:spPr>
        </p:pic>
        <p:pic>
          <p:nvPicPr>
            <p:cNvPr id="29" name="Grafik 28" descr="Wasser Silhouette">
              <a:extLst>
                <a:ext uri="{FF2B5EF4-FFF2-40B4-BE49-F238E27FC236}">
                  <a16:creationId xmlns:a16="http://schemas.microsoft.com/office/drawing/2014/main" id="{858CE56C-C4E3-56F0-80C7-1614DABC7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94992" y="898324"/>
              <a:ext cx="5040000" cy="5040000"/>
            </a:xfrm>
            <a:prstGeom prst="rect">
              <a:avLst/>
            </a:prstGeom>
          </p:spPr>
        </p:pic>
      </p:grpSp>
      <p:sp>
        <p:nvSpPr>
          <p:cNvPr id="33" name="Google Shape;43;p2">
            <a:extLst>
              <a:ext uri="{FF2B5EF4-FFF2-40B4-BE49-F238E27FC236}">
                <a16:creationId xmlns:a16="http://schemas.microsoft.com/office/drawing/2014/main" id="{28C84951-F0E5-B66B-00E6-738F5AC4F841}"/>
              </a:ext>
            </a:extLst>
          </p:cNvPr>
          <p:cNvSpPr txBox="1">
            <a:spLocks/>
          </p:cNvSpPr>
          <p:nvPr/>
        </p:nvSpPr>
        <p:spPr>
          <a:xfrm>
            <a:off x="581161" y="368236"/>
            <a:ext cx="8572888" cy="994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de-DE" dirty="0"/>
              <a:t>Die Leitungsgruppe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41249F25-0221-68AC-BB0C-9CD9104AF6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69" t="5337" r="25116" b="41844"/>
          <a:stretch/>
        </p:blipFill>
        <p:spPr>
          <a:xfrm>
            <a:off x="3889284" y="2994028"/>
            <a:ext cx="1664528" cy="1692000"/>
          </a:xfrm>
          <a:prstGeom prst="ellipse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7EC3E716-1DD8-E63A-EE05-6B811DAF066D}"/>
              </a:ext>
            </a:extLst>
          </p:cNvPr>
          <p:cNvSpPr txBox="1"/>
          <p:nvPr/>
        </p:nvSpPr>
        <p:spPr>
          <a:xfrm>
            <a:off x="626479" y="4827084"/>
            <a:ext cx="2816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+mj-lt"/>
              </a:rPr>
              <a:t>Julia Schrade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  <a:latin typeface="+mj-lt"/>
              </a:rPr>
              <a:t>Geographie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412387C-92F2-7C00-5EED-C387DD2E5A66}"/>
              </a:ext>
            </a:extLst>
          </p:cNvPr>
          <p:cNvSpPr txBox="1"/>
          <p:nvPr/>
        </p:nvSpPr>
        <p:spPr>
          <a:xfrm>
            <a:off x="3619053" y="4827084"/>
            <a:ext cx="2237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de-DE" sz="2000" b="1" dirty="0">
                <a:solidFill>
                  <a:srgbClr val="0274BE"/>
                </a:solidFill>
              </a:rPr>
              <a:t>Philipp Beutler</a:t>
            </a:r>
          </a:p>
          <a:p>
            <a:pPr algn="ctr"/>
            <a:r>
              <a:rPr lang="de-DE" sz="1600" dirty="0">
                <a:solidFill>
                  <a:srgbClr val="0274BE"/>
                </a:solidFill>
              </a:rPr>
              <a:t>Wasserwirtschaft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DFEC5D20-CEE1-A924-B285-EB2125CA2C0D}"/>
              </a:ext>
            </a:extLst>
          </p:cNvPr>
          <p:cNvSpPr txBox="1"/>
          <p:nvPr/>
        </p:nvSpPr>
        <p:spPr>
          <a:xfrm>
            <a:off x="6324717" y="4776342"/>
            <a:ext cx="2444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de-DE" sz="2000" b="1" dirty="0"/>
              <a:t>Alina </a:t>
            </a:r>
            <a:r>
              <a:rPr lang="de-DE" sz="2000" b="1" dirty="0" err="1"/>
              <a:t>Kosmützky</a:t>
            </a:r>
            <a:endParaRPr lang="de-DE" sz="2000" b="1" dirty="0"/>
          </a:p>
          <a:p>
            <a:pPr algn="ctr"/>
            <a:r>
              <a:rPr lang="de-DE" sz="1600" dirty="0"/>
              <a:t>Umweltingenieurwesen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1D6D9B42-FB47-1217-7FE7-6A0771E7A374}"/>
              </a:ext>
            </a:extLst>
          </p:cNvPr>
          <p:cNvSpPr txBox="1"/>
          <p:nvPr/>
        </p:nvSpPr>
        <p:spPr>
          <a:xfrm>
            <a:off x="9047606" y="4827083"/>
            <a:ext cx="237631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de-DE" sz="2000" b="1" dirty="0">
                <a:solidFill>
                  <a:srgbClr val="94C11F"/>
                </a:solidFill>
              </a:rPr>
              <a:t>Sophia </a:t>
            </a:r>
            <a:r>
              <a:rPr lang="de-DE" sz="2000" b="1" dirty="0" err="1">
                <a:solidFill>
                  <a:srgbClr val="94C11F"/>
                </a:solidFill>
              </a:rPr>
              <a:t>Nerrether</a:t>
            </a:r>
            <a:endParaRPr lang="de-DE" sz="2000" b="1" dirty="0">
              <a:solidFill>
                <a:srgbClr val="94C11F"/>
              </a:solidFill>
            </a:endParaRPr>
          </a:p>
          <a:p>
            <a:pPr algn="ctr"/>
            <a:r>
              <a:rPr lang="de-DE" sz="1600" dirty="0">
                <a:solidFill>
                  <a:srgbClr val="94C11F"/>
                </a:solidFill>
              </a:rPr>
              <a:t>Abwassertechnik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EFEEB5B-1364-DF7A-E4B3-42571291718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5298" t="3069" r="56227" b="41028"/>
          <a:stretch/>
        </p:blipFill>
        <p:spPr>
          <a:xfrm>
            <a:off x="6652098" y="2994028"/>
            <a:ext cx="1646577" cy="1692000"/>
          </a:xfrm>
          <a:prstGeom prst="flowChartConnector">
            <a:avLst/>
          </a:prstGeom>
          <a:noFill/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790CBF9-0BAB-0216-8A6E-592F46CD7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4" t="619" r="5145" b="30845"/>
          <a:stretch/>
        </p:blipFill>
        <p:spPr bwMode="auto">
          <a:xfrm>
            <a:off x="1141458" y="2994028"/>
            <a:ext cx="1647060" cy="1692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 descr="Ein Bild, das Menschliches Gesicht, Person, draußen, Kleidung enthält.&#10;&#10;Automatisch generierte Beschreibung">
            <a:extLst>
              <a:ext uri="{FF2B5EF4-FFF2-40B4-BE49-F238E27FC236}">
                <a16:creationId xmlns:a16="http://schemas.microsoft.com/office/drawing/2014/main" id="{E290D346-77EA-9A21-7B13-F38DCF3CE73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194" t="13684" r="21944" b="20"/>
          <a:stretch/>
        </p:blipFill>
        <p:spPr>
          <a:xfrm rot="5400000">
            <a:off x="9378426" y="2993213"/>
            <a:ext cx="1695631" cy="1692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3825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äne 3">
            <a:extLst>
              <a:ext uri="{FF2B5EF4-FFF2-40B4-BE49-F238E27FC236}">
                <a16:creationId xmlns:a16="http://schemas.microsoft.com/office/drawing/2014/main" id="{0CD9B9D7-A413-D04C-A653-DABA8E7A7F86}"/>
              </a:ext>
            </a:extLst>
          </p:cNvPr>
          <p:cNvSpPr/>
          <p:nvPr/>
        </p:nvSpPr>
        <p:spPr>
          <a:xfrm>
            <a:off x="5121669" y="2255762"/>
            <a:ext cx="3240000" cy="3420000"/>
          </a:xfrm>
          <a:prstGeom prst="teardrop">
            <a:avLst/>
          </a:prstGeom>
          <a:solidFill>
            <a:srgbClr val="57A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räne 4">
            <a:extLst>
              <a:ext uri="{FF2B5EF4-FFF2-40B4-BE49-F238E27FC236}">
                <a16:creationId xmlns:a16="http://schemas.microsoft.com/office/drawing/2014/main" id="{6B45698A-1BC6-BA64-4134-0B7F05E5ACC6}"/>
              </a:ext>
            </a:extLst>
          </p:cNvPr>
          <p:cNvSpPr/>
          <p:nvPr/>
        </p:nvSpPr>
        <p:spPr>
          <a:xfrm flipH="1">
            <a:off x="8467475" y="2255762"/>
            <a:ext cx="3240000" cy="3420000"/>
          </a:xfrm>
          <a:prstGeom prst="teardrop">
            <a:avLst/>
          </a:prstGeom>
          <a:solidFill>
            <a:srgbClr val="57A4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320B331-29E9-6F8B-58AE-B97B69E40119}"/>
              </a:ext>
            </a:extLst>
          </p:cNvPr>
          <p:cNvSpPr txBox="1"/>
          <p:nvPr/>
        </p:nvSpPr>
        <p:spPr>
          <a:xfrm>
            <a:off x="5470847" y="4440517"/>
            <a:ext cx="2541641" cy="813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de-DE" sz="2000" b="1" dirty="0"/>
              <a:t>Jens Jensen</a:t>
            </a:r>
          </a:p>
          <a:p>
            <a:pPr algn="ctr">
              <a:lnSpc>
                <a:spcPts val="1600"/>
              </a:lnSpc>
            </a:pPr>
            <a:r>
              <a:rPr lang="de-DE" sz="1600" dirty="0"/>
              <a:t>International</a:t>
            </a:r>
            <a:br>
              <a:rPr lang="de-DE" sz="1600" dirty="0"/>
            </a:br>
            <a:r>
              <a:rPr lang="de-DE" sz="1600" dirty="0"/>
              <a:t> </a:t>
            </a:r>
            <a:r>
              <a:rPr lang="de-DE" sz="1600" dirty="0" err="1"/>
              <a:t>Water</a:t>
            </a:r>
            <a:r>
              <a:rPr lang="de-DE" sz="1600" dirty="0"/>
              <a:t> Management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E70B1FB-860E-77F7-09D9-D7BDD8FCF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5267" t="28591" r="12175" b="8792"/>
          <a:stretch/>
        </p:blipFill>
        <p:spPr>
          <a:xfrm>
            <a:off x="5896479" y="2535521"/>
            <a:ext cx="1690378" cy="1692000"/>
          </a:xfrm>
          <a:prstGeom prst="ellipse">
            <a:avLst/>
          </a:prstGeom>
          <a:solidFill>
            <a:srgbClr val="57A4D3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F8095C4-B567-E3B2-83E1-9BEDA8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cs typeface="Calibri Light"/>
              </a:rPr>
              <a:t>Die Bundesbeiräte</a:t>
            </a:r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8C3BD44-EDEC-1683-031B-E0CE319CC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43" y="2007154"/>
            <a:ext cx="4153645" cy="362751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629916E-34E0-03BF-C804-2F5481F616FF}"/>
              </a:ext>
            </a:extLst>
          </p:cNvPr>
          <p:cNvSpPr txBox="1"/>
          <p:nvPr/>
        </p:nvSpPr>
        <p:spPr>
          <a:xfrm>
            <a:off x="8865381" y="4477769"/>
            <a:ext cx="2444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de-DE" sz="2000" b="1" dirty="0"/>
              <a:t>Larissa von Marschall</a:t>
            </a:r>
          </a:p>
          <a:p>
            <a:pPr algn="ctr"/>
            <a:r>
              <a:rPr lang="de-DE" sz="1600" dirty="0"/>
              <a:t>Wasserwirtschaft</a:t>
            </a:r>
          </a:p>
        </p:txBody>
      </p:sp>
      <p:pic>
        <p:nvPicPr>
          <p:cNvPr id="11" name="Grafik 11" descr="Ein Bild, das Person, tragend, Lächeln, posieren enthält.&#10;&#10;Beschreibung automatisch generiert.">
            <a:extLst>
              <a:ext uri="{FF2B5EF4-FFF2-40B4-BE49-F238E27FC236}">
                <a16:creationId xmlns:a16="http://schemas.microsoft.com/office/drawing/2014/main" id="{958A8FF8-D0EE-8BCD-F211-7B37E9AAFA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1" t="1913" r="-7" b="19127"/>
          <a:stretch/>
        </p:blipFill>
        <p:spPr>
          <a:xfrm>
            <a:off x="9105337" y="2535521"/>
            <a:ext cx="1693951" cy="1692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2407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BA092FD5-4062-DE45-4A16-56DFB7D97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404" y="1207592"/>
            <a:ext cx="6119498" cy="534267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1897EA3-2307-5E4B-26F4-2A34216B0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b="0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Die Landesverbände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AAED060-467D-8358-D927-E04CE49F3AD2}"/>
              </a:ext>
            </a:extLst>
          </p:cNvPr>
          <p:cNvSpPr txBox="1"/>
          <p:nvPr/>
        </p:nvSpPr>
        <p:spPr>
          <a:xfrm>
            <a:off x="2711628" y="5721578"/>
            <a:ext cx="1977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-25400">
              <a:buNone/>
              <a:tabLst>
                <a:tab pos="88900" algn="l"/>
              </a:tabLst>
            </a:pPr>
            <a:r>
              <a:rPr lang="de-DE" sz="1800" b="1" dirty="0">
                <a:solidFill>
                  <a:srgbClr val="0274BE"/>
                </a:solidFill>
                <a:latin typeface="Calibri Light"/>
                <a:cs typeface="Calibri Light"/>
              </a:rPr>
              <a:t>Vera </a:t>
            </a:r>
            <a:r>
              <a:rPr lang="de-DE" sz="1800" b="1" dirty="0" err="1">
                <a:solidFill>
                  <a:srgbClr val="0274BE"/>
                </a:solidFill>
                <a:latin typeface="Calibri Light"/>
                <a:cs typeface="Calibri Light"/>
              </a:rPr>
              <a:t>Kohlgrüber</a:t>
            </a:r>
            <a:endParaRPr lang="de-DE" sz="1400" dirty="0">
              <a:solidFill>
                <a:srgbClr val="545454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08AA269-7723-B50F-554F-73B903BA2072}"/>
              </a:ext>
            </a:extLst>
          </p:cNvPr>
          <p:cNvSpPr txBox="1"/>
          <p:nvPr/>
        </p:nvSpPr>
        <p:spPr>
          <a:xfrm>
            <a:off x="7505870" y="5159519"/>
            <a:ext cx="2683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" indent="-22225">
              <a:buFont typeface="Arial"/>
              <a:buNone/>
            </a:pPr>
            <a:r>
              <a:rPr lang="de-DE" sz="1800" b="1" dirty="0">
                <a:solidFill>
                  <a:srgbClr val="A4C450"/>
                </a:solidFill>
                <a:latin typeface="Calibri Light"/>
                <a:cs typeface="Calibri Light"/>
              </a:rPr>
              <a:t>Maximilian </a:t>
            </a:r>
            <a:r>
              <a:rPr lang="de-DE" sz="1800" b="1" dirty="0" err="1">
                <a:solidFill>
                  <a:srgbClr val="A4C450"/>
                </a:solidFill>
                <a:latin typeface="Calibri Light"/>
                <a:cs typeface="Calibri Light"/>
              </a:rPr>
              <a:t>Bleimaier</a:t>
            </a:r>
            <a:endParaRPr lang="de-DE" sz="1800" b="1" dirty="0">
              <a:solidFill>
                <a:srgbClr val="A4C450"/>
              </a:solidFill>
              <a:latin typeface="Calibri Light"/>
              <a:cs typeface="Calibri Light"/>
            </a:endParaRPr>
          </a:p>
          <a:p>
            <a:pPr marL="22225" indent="-22225">
              <a:buFont typeface="Arial"/>
              <a:buNone/>
            </a:pPr>
            <a:r>
              <a:rPr lang="de-DE" sz="1800" b="1" dirty="0">
                <a:solidFill>
                  <a:srgbClr val="A4C450"/>
                </a:solidFill>
                <a:latin typeface="Calibri Light"/>
                <a:cs typeface="Calibri Light"/>
              </a:rPr>
              <a:t>Yul </a:t>
            </a:r>
            <a:r>
              <a:rPr lang="de-DE" sz="1800" b="1" dirty="0" err="1">
                <a:solidFill>
                  <a:srgbClr val="A4C450"/>
                </a:solidFill>
                <a:latin typeface="Calibri Light"/>
                <a:cs typeface="Calibri Light"/>
              </a:rPr>
              <a:t>Röschert</a:t>
            </a:r>
            <a:endParaRPr lang="de-DE" sz="1800" b="1" dirty="0">
              <a:solidFill>
                <a:srgbClr val="A4C450"/>
              </a:solidFill>
              <a:latin typeface="Calibri Light"/>
              <a:cs typeface="Calibri Light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457E41C-7E9C-B553-FACB-6E1BB845C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r="48970" b="21232"/>
          <a:stretch/>
        </p:blipFill>
        <p:spPr>
          <a:xfrm>
            <a:off x="9606003" y="5053403"/>
            <a:ext cx="1073674" cy="1080000"/>
          </a:xfrm>
          <a:prstGeom prst="flowChartConnector">
            <a:avLst/>
          </a:prstGeom>
          <a:noFill/>
          <a:effectLst/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873AADC-FD4C-D006-1122-ECE3324CE2E6}"/>
              </a:ext>
            </a:extLst>
          </p:cNvPr>
          <p:cNvSpPr txBox="1"/>
          <p:nvPr/>
        </p:nvSpPr>
        <p:spPr>
          <a:xfrm>
            <a:off x="2627371" y="4482733"/>
            <a:ext cx="211671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Font typeface="Arial"/>
              <a:buNone/>
            </a:pPr>
            <a:r>
              <a:rPr lang="de-DE" sz="1800" b="1" dirty="0">
                <a:solidFill>
                  <a:srgbClr val="78A7C7"/>
                </a:solidFill>
                <a:latin typeface="Calibri Light"/>
                <a:cs typeface="Calibri Light"/>
              </a:rPr>
              <a:t>Marc Franke 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6CED251-F581-EAF1-E7DC-3FFBD6319AF6}"/>
              </a:ext>
            </a:extLst>
          </p:cNvPr>
          <p:cNvSpPr txBox="1"/>
          <p:nvPr/>
        </p:nvSpPr>
        <p:spPr>
          <a:xfrm>
            <a:off x="2932402" y="1724813"/>
            <a:ext cx="22113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 indent="-6350">
              <a:buNone/>
            </a:pPr>
            <a:r>
              <a:rPr lang="de-DE" sz="1800" b="1" dirty="0">
                <a:solidFill>
                  <a:srgbClr val="94C11F"/>
                </a:solidFill>
                <a:latin typeface="Calibri Light"/>
                <a:cs typeface="Calibri Light"/>
              </a:rPr>
              <a:t>Kristin Diercks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EE1CC07-8D10-4BB9-3283-69C84C9A1F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l="16771" t="1" b="17020"/>
          <a:stretch/>
        </p:blipFill>
        <p:spPr>
          <a:xfrm>
            <a:off x="1783631" y="1386708"/>
            <a:ext cx="1050757" cy="1045543"/>
          </a:xfrm>
          <a:prstGeom prst="flowChartConnector">
            <a:avLst/>
          </a:prstGeom>
          <a:noFill/>
          <a:effectLst/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D2F786D-FC7A-79F3-07D4-1F51806257D1}"/>
              </a:ext>
            </a:extLst>
          </p:cNvPr>
          <p:cNvSpPr txBox="1"/>
          <p:nvPr/>
        </p:nvSpPr>
        <p:spPr>
          <a:xfrm>
            <a:off x="7706005" y="1784588"/>
            <a:ext cx="245979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1800" b="1" dirty="0">
                <a:solidFill>
                  <a:srgbClr val="3D8EC3"/>
                </a:solidFill>
                <a:latin typeface="Calibri Light"/>
                <a:cs typeface="Calibri Light"/>
              </a:rPr>
              <a:t>Swetlana Schölzel</a:t>
            </a:r>
          </a:p>
          <a:p>
            <a:pPr>
              <a:buNone/>
            </a:pPr>
            <a:r>
              <a:rPr lang="de-DE" sz="1800" b="1" dirty="0">
                <a:solidFill>
                  <a:srgbClr val="3D8EC3"/>
                </a:solidFill>
                <a:latin typeface="Calibri Light"/>
                <a:cs typeface="Calibri Light"/>
              </a:rPr>
              <a:t>Anke </a:t>
            </a:r>
            <a:r>
              <a:rPr lang="de-DE" sz="1800" b="1" dirty="0" err="1">
                <a:solidFill>
                  <a:srgbClr val="3D8EC3"/>
                </a:solidFill>
                <a:latin typeface="Calibri Light"/>
                <a:cs typeface="Calibri Light"/>
              </a:rPr>
              <a:t>Soppert</a:t>
            </a:r>
            <a:endParaRPr lang="de-DE" sz="1800" b="1" dirty="0">
              <a:solidFill>
                <a:srgbClr val="3D8EC3"/>
              </a:solidFill>
              <a:latin typeface="Calibri Light"/>
              <a:cs typeface="Calibri Light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B6844D6-4B47-D00D-8526-5864B341E194}"/>
              </a:ext>
            </a:extLst>
          </p:cNvPr>
          <p:cNvSpPr txBox="1"/>
          <p:nvPr/>
        </p:nvSpPr>
        <p:spPr>
          <a:xfrm>
            <a:off x="2394734" y="2837611"/>
            <a:ext cx="211671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1800" b="1" dirty="0">
                <a:solidFill>
                  <a:srgbClr val="B6C882"/>
                </a:solidFill>
                <a:latin typeface="Calibri Light"/>
                <a:cs typeface="Calibri Light"/>
              </a:rPr>
              <a:t>Luisa </a:t>
            </a:r>
            <a:r>
              <a:rPr lang="de-DE" sz="1800" b="1" dirty="0" err="1">
                <a:solidFill>
                  <a:srgbClr val="B6C882"/>
                </a:solidFill>
                <a:latin typeface="Calibri Light"/>
                <a:cs typeface="Calibri Light"/>
              </a:rPr>
              <a:t>Frackenpohl</a:t>
            </a:r>
          </a:p>
          <a:p>
            <a:r>
              <a:rPr lang="de-DE" sz="1800" b="1">
                <a:solidFill>
                  <a:srgbClr val="B6C882"/>
                </a:solidFill>
                <a:latin typeface="Calibri Light"/>
                <a:cs typeface="Calibri Light"/>
              </a:rPr>
              <a:t>Johannes Gehrmann</a:t>
            </a:r>
            <a:endParaRPr lang="de-DE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DE186D1-A670-77B3-8A6C-8D6803DA1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t="6745" r="50876" b="27198"/>
          <a:stretch/>
        </p:blipFill>
        <p:spPr bwMode="auto">
          <a:xfrm>
            <a:off x="1344530" y="2625268"/>
            <a:ext cx="1051007" cy="1080000"/>
          </a:xfrm>
          <a:prstGeom prst="flowChartConnector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4CFC64FB-3144-37DF-00A4-6E5D86693391}"/>
              </a:ext>
            </a:extLst>
          </p:cNvPr>
          <p:cNvSpPr txBox="1"/>
          <p:nvPr/>
        </p:nvSpPr>
        <p:spPr>
          <a:xfrm>
            <a:off x="7981328" y="3703860"/>
            <a:ext cx="2834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C7CCB5"/>
                </a:solidFill>
                <a:latin typeface="Calibri Light"/>
                <a:cs typeface="Calibri Light"/>
              </a:rPr>
              <a:t>Helene </a:t>
            </a:r>
            <a:r>
              <a:rPr lang="de-DE" sz="1800" b="1" dirty="0" err="1">
                <a:solidFill>
                  <a:srgbClr val="C7CCB5"/>
                </a:solidFill>
                <a:latin typeface="Calibri Light"/>
                <a:cs typeface="Calibri Light"/>
              </a:rPr>
              <a:t>Freihube</a:t>
            </a:r>
            <a:endParaRPr lang="de-DE" sz="1800" b="1" dirty="0">
              <a:solidFill>
                <a:srgbClr val="C7CCB5"/>
              </a:solidFill>
              <a:latin typeface="Calibri Light"/>
              <a:cs typeface="Calibri Light"/>
            </a:endParaRPr>
          </a:p>
          <a:p>
            <a:r>
              <a:rPr lang="de-DE" sz="1800" b="1" dirty="0">
                <a:solidFill>
                  <a:srgbClr val="C7CCB5"/>
                </a:solidFill>
                <a:latin typeface="Calibri Light"/>
                <a:cs typeface="Calibri Light"/>
              </a:rPr>
              <a:t>Robert Köllner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81AC66F9-1E66-2A74-9806-B201CC4DF8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</a:blip>
          <a:srcRect l="51355" t="2778" r="1200" b="25284"/>
          <a:stretch/>
        </p:blipFill>
        <p:spPr>
          <a:xfrm>
            <a:off x="1479379" y="4087204"/>
            <a:ext cx="1058912" cy="1080000"/>
          </a:xfrm>
          <a:prstGeom prst="flowChartConnector">
            <a:avLst/>
          </a:prstGeom>
          <a:noFill/>
          <a:effectLst/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C4B1A2F-3508-3CF8-D0E4-A864ADA6C3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50660" r="-1690" b="21232"/>
          <a:stretch/>
        </p:blipFill>
        <p:spPr>
          <a:xfrm>
            <a:off x="10783247" y="5059212"/>
            <a:ext cx="1073674" cy="1080000"/>
          </a:xfrm>
          <a:prstGeom prst="flowChartConnector">
            <a:avLst/>
          </a:prstGeom>
          <a:noFill/>
          <a:effectLst/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890A0FAC-5945-9373-8F62-D3048192A6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1714" t="13999" r="409" b="14966"/>
          <a:stretch/>
        </p:blipFill>
        <p:spPr>
          <a:xfrm>
            <a:off x="10703693" y="1626685"/>
            <a:ext cx="1091836" cy="1080000"/>
          </a:xfrm>
          <a:prstGeom prst="flowChartConnector">
            <a:avLst/>
          </a:prstGeom>
          <a:noFill/>
          <a:effectLst/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A25BBEE-5109-399A-81BE-B676744B33AB}"/>
              </a:ext>
            </a:extLst>
          </p:cNvPr>
          <p:cNvSpPr txBox="1"/>
          <p:nvPr/>
        </p:nvSpPr>
        <p:spPr>
          <a:xfrm>
            <a:off x="5389576" y="2655164"/>
            <a:ext cx="736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97005C0-42C5-62CC-2AA1-57BCF98A683D}"/>
              </a:ext>
            </a:extLst>
          </p:cNvPr>
          <p:cNvSpPr txBox="1"/>
          <p:nvPr/>
        </p:nvSpPr>
        <p:spPr>
          <a:xfrm>
            <a:off x="6768913" y="2655164"/>
            <a:ext cx="736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NO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C459DF9-E9BB-769E-79B5-2D83DDDD65EC}"/>
              </a:ext>
            </a:extLst>
          </p:cNvPr>
          <p:cNvSpPr txBox="1"/>
          <p:nvPr/>
        </p:nvSpPr>
        <p:spPr>
          <a:xfrm>
            <a:off x="6318732" y="4113690"/>
            <a:ext cx="71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7CB30D9-9D24-AB13-C476-3B330CB893B1}"/>
              </a:ext>
            </a:extLst>
          </p:cNvPr>
          <p:cNvSpPr txBox="1"/>
          <p:nvPr/>
        </p:nvSpPr>
        <p:spPr>
          <a:xfrm>
            <a:off x="6296816" y="5338537"/>
            <a:ext cx="902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BY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EEEE918-68AF-CBF8-EA7C-0C5EFF1ABD83}"/>
              </a:ext>
            </a:extLst>
          </p:cNvPr>
          <p:cNvSpPr txBox="1"/>
          <p:nvPr/>
        </p:nvSpPr>
        <p:spPr>
          <a:xfrm>
            <a:off x="5176367" y="5593403"/>
            <a:ext cx="606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BW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F6E1539-C770-63DC-0787-ECBF587D845F}"/>
              </a:ext>
            </a:extLst>
          </p:cNvPr>
          <p:cNvSpPr txBox="1"/>
          <p:nvPr/>
        </p:nvSpPr>
        <p:spPr>
          <a:xfrm>
            <a:off x="4633683" y="4513158"/>
            <a:ext cx="124247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dirty="0"/>
              <a:t>HRPS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9E1BA98-28D4-1766-BFCA-1C3F5B7CE5EA}"/>
              </a:ext>
            </a:extLst>
          </p:cNvPr>
          <p:cNvSpPr txBox="1"/>
          <p:nvPr/>
        </p:nvSpPr>
        <p:spPr>
          <a:xfrm>
            <a:off x="4334635" y="3627514"/>
            <a:ext cx="736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NRW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2107EC1-C238-80E6-E97A-916DC0E443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148" t="1749" r="50553" b="29012"/>
          <a:stretch/>
        </p:blipFill>
        <p:spPr>
          <a:xfrm>
            <a:off x="9679787" y="3488638"/>
            <a:ext cx="1079444" cy="1080000"/>
          </a:xfrm>
          <a:prstGeom prst="ellipse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6032D6A-631D-0EBE-47C7-011332FF75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5758" t="5231" r="6236" b="54810"/>
          <a:stretch/>
        </p:blipFill>
        <p:spPr>
          <a:xfrm>
            <a:off x="10823340" y="3496113"/>
            <a:ext cx="1056235" cy="1080000"/>
          </a:xfrm>
          <a:prstGeom prst="ellipse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5AAE41D-0FD9-A490-5B1F-E322D94F60EE}"/>
              </a:ext>
            </a:extLst>
          </p:cNvPr>
          <p:cNvGrpSpPr/>
          <p:nvPr/>
        </p:nvGrpSpPr>
        <p:grpSpPr>
          <a:xfrm>
            <a:off x="9578282" y="1626256"/>
            <a:ext cx="1080000" cy="1080000"/>
            <a:chOff x="10686331" y="3488638"/>
            <a:chExt cx="1080000" cy="108000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B47A050D-1BD0-0700-E278-BE77A114D4E6}"/>
                </a:ext>
              </a:extLst>
            </p:cNvPr>
            <p:cNvSpPr/>
            <p:nvPr/>
          </p:nvSpPr>
          <p:spPr>
            <a:xfrm>
              <a:off x="10686331" y="3488638"/>
              <a:ext cx="1080000" cy="1080000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de-DE"/>
            </a:p>
          </p:txBody>
        </p:sp>
        <p:pic>
          <p:nvPicPr>
            <p:cNvPr id="32" name="Grafik 31" descr="Benutzer mit einfarbiger Füllung">
              <a:extLst>
                <a:ext uri="{FF2B5EF4-FFF2-40B4-BE49-F238E27FC236}">
                  <a16:creationId xmlns:a16="http://schemas.microsoft.com/office/drawing/2014/main" id="{0D8E7BFD-4B09-37C2-5791-34A8DDA4A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778656" y="3551740"/>
              <a:ext cx="914400" cy="914400"/>
            </a:xfrm>
            <a:prstGeom prst="rect">
              <a:avLst/>
            </a:prstGeom>
          </p:spPr>
        </p:pic>
      </p:grpSp>
      <p:pic>
        <p:nvPicPr>
          <p:cNvPr id="30" name="Grafik 29" descr="Ein Bild, das Menschliches Gesicht, Lächeln, Person, Kleidung enthält.&#10;&#10;Beschreibung automatisch generiert.">
            <a:extLst>
              <a:ext uri="{FF2B5EF4-FFF2-40B4-BE49-F238E27FC236}">
                <a16:creationId xmlns:a16="http://schemas.microsoft.com/office/drawing/2014/main" id="{2A1DEA28-3156-E35E-0B46-5F50331E999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844" t="235" r="18556" b="-471"/>
          <a:stretch/>
        </p:blipFill>
        <p:spPr>
          <a:xfrm>
            <a:off x="1533525" y="5377599"/>
            <a:ext cx="1062996" cy="1065047"/>
          </a:xfrm>
          <a:prstGeom prst="ellipse">
            <a:avLst/>
          </a:prstGeom>
        </p:spPr>
      </p:pic>
      <p:pic>
        <p:nvPicPr>
          <p:cNvPr id="14" name="Grafik 13" descr="Ein Bild, das Menschliches Gesicht, Person, Lächeln, Kleidung enthält.&#10;&#10;Beschreibung automatisch generiert.">
            <a:extLst>
              <a:ext uri="{FF2B5EF4-FFF2-40B4-BE49-F238E27FC236}">
                <a16:creationId xmlns:a16="http://schemas.microsoft.com/office/drawing/2014/main" id="{6720AA56-60DD-9E83-95CE-1C08F110D46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grayscl/>
          </a:blip>
          <a:srcRect l="24346" r="665"/>
          <a:stretch/>
        </p:blipFill>
        <p:spPr>
          <a:xfrm>
            <a:off x="194091" y="2623577"/>
            <a:ext cx="1045584" cy="1029420"/>
          </a:xfrm>
          <a:prstGeom prst="flowChartConnector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721114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6EDC6FA3-E579-A22E-3E1F-4D68DF0286AD}"/>
              </a:ext>
            </a:extLst>
          </p:cNvPr>
          <p:cNvSpPr/>
          <p:nvPr/>
        </p:nvSpPr>
        <p:spPr>
          <a:xfrm>
            <a:off x="7637248" y="1951844"/>
            <a:ext cx="3777342" cy="794657"/>
          </a:xfrm>
          <a:prstGeom prst="roundRect">
            <a:avLst/>
          </a:prstGeom>
          <a:solidFill>
            <a:srgbClr val="BAE35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indent="114300" algn="r"/>
            <a:r>
              <a:rPr lang="de-DE" sz="1800" b="1" dirty="0"/>
              <a:t>Circle Hydrologie </a:t>
            </a:r>
            <a:endParaRPr lang="de-DE" sz="1800" b="1" dirty="0">
              <a:cs typeface="Arial"/>
            </a:endParaRPr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06C2DF66-2DD5-D62B-109C-79BA005540C8}"/>
              </a:ext>
            </a:extLst>
          </p:cNvPr>
          <p:cNvSpPr/>
          <p:nvPr/>
        </p:nvSpPr>
        <p:spPr>
          <a:xfrm>
            <a:off x="1171644" y="5127667"/>
            <a:ext cx="3777342" cy="794657"/>
          </a:xfrm>
          <a:prstGeom prst="roundRect">
            <a:avLst/>
          </a:prstGeom>
          <a:solidFill>
            <a:srgbClr val="01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indent="114300"/>
            <a:r>
              <a:rPr lang="de-DE" sz="1800" b="1" dirty="0"/>
              <a:t>Circle Fachgremien </a:t>
            </a:r>
            <a:endParaRPr lang="de-DE" sz="1800" b="1" dirty="0">
              <a:cs typeface="Arial"/>
            </a:endParaRPr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A71886E6-6F6B-207D-783F-A329155D9341}"/>
              </a:ext>
            </a:extLst>
          </p:cNvPr>
          <p:cNvSpPr/>
          <p:nvPr/>
        </p:nvSpPr>
        <p:spPr>
          <a:xfrm>
            <a:off x="8108928" y="3331029"/>
            <a:ext cx="3777342" cy="979714"/>
          </a:xfrm>
          <a:prstGeom prst="roundRect">
            <a:avLst/>
          </a:prstGeom>
          <a:solidFill>
            <a:srgbClr val="87B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de-DE" sz="1800" b="1" dirty="0"/>
              <a:t>Circle Nachhaltige  </a:t>
            </a:r>
            <a:br>
              <a:rPr lang="de-DE" sz="1800" b="1" dirty="0"/>
            </a:br>
            <a:r>
              <a:rPr lang="de-DE" sz="1800" b="1" dirty="0"/>
              <a:t>Wasserwirtschaft  </a:t>
            </a:r>
            <a:endParaRPr lang="de-DE" sz="1800" b="1" dirty="0">
              <a:cs typeface="Arial"/>
            </a:endParaRPr>
          </a:p>
        </p:txBody>
      </p:sp>
      <p:sp>
        <p:nvSpPr>
          <p:cNvPr id="42" name="Rechteck: abgerundete Ecken 41">
            <a:extLst>
              <a:ext uri="{FF2B5EF4-FFF2-40B4-BE49-F238E27FC236}">
                <a16:creationId xmlns:a16="http://schemas.microsoft.com/office/drawing/2014/main" id="{54579DAC-95B4-8FBD-EBF8-2B902048F9B0}"/>
              </a:ext>
            </a:extLst>
          </p:cNvPr>
          <p:cNvSpPr/>
          <p:nvPr/>
        </p:nvSpPr>
        <p:spPr>
          <a:xfrm>
            <a:off x="7673631" y="4905615"/>
            <a:ext cx="3777342" cy="794657"/>
          </a:xfrm>
          <a:prstGeom prst="roundRect">
            <a:avLst/>
          </a:prstGeom>
          <a:solidFill>
            <a:srgbClr val="C9D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indent="114300" algn="r"/>
            <a:r>
              <a:rPr lang="de-DE" sz="1800" b="1" dirty="0"/>
              <a:t>Circle Stammtische</a:t>
            </a:r>
            <a:endParaRPr lang="de-DE"/>
          </a:p>
        </p:txBody>
      </p:sp>
      <p:sp>
        <p:nvSpPr>
          <p:cNvPr id="8" name="Google Shape;43;p2">
            <a:extLst>
              <a:ext uri="{FF2B5EF4-FFF2-40B4-BE49-F238E27FC236}">
                <a16:creationId xmlns:a16="http://schemas.microsoft.com/office/drawing/2014/main" id="{00C44A27-ABCF-542D-68EB-C22CAB3A0B84}"/>
              </a:ext>
            </a:extLst>
          </p:cNvPr>
          <p:cNvSpPr txBox="1">
            <a:spLocks/>
          </p:cNvSpPr>
          <p:nvPr/>
        </p:nvSpPr>
        <p:spPr>
          <a:xfrm>
            <a:off x="581161" y="400893"/>
            <a:ext cx="8572888" cy="994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</a:pPr>
            <a:r>
              <a:rPr lang="de-DE" sz="4400" kern="1200" dirty="0">
                <a:solidFill>
                  <a:schemeClr val="tx1"/>
                </a:solidFill>
                <a:latin typeface="Calibri Light" panose="020F0302020204030204"/>
                <a:ea typeface="+mj-ea"/>
                <a:cs typeface="+mj-cs"/>
              </a:rPr>
              <a:t>Circle der JDWA </a:t>
            </a: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57AE0E17-3B9B-7695-C8F7-B468DCA50A19}"/>
              </a:ext>
            </a:extLst>
          </p:cNvPr>
          <p:cNvSpPr/>
          <p:nvPr/>
        </p:nvSpPr>
        <p:spPr>
          <a:xfrm>
            <a:off x="994204" y="1769804"/>
            <a:ext cx="3777342" cy="794657"/>
          </a:xfrm>
          <a:prstGeom prst="roundRect">
            <a:avLst/>
          </a:prstGeom>
          <a:solidFill>
            <a:srgbClr val="027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indent="114300"/>
            <a:r>
              <a:rPr lang="de-DE" sz="1800" b="1" dirty="0"/>
              <a:t>Circle Außendarstellung​</a:t>
            </a:r>
            <a:endParaRPr lang="de-DE" sz="1800" b="1">
              <a:cs typeface="Arial"/>
            </a:endParaRPr>
          </a:p>
        </p:txBody>
      </p: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9119D5FE-13A4-2A60-9E24-8D1AFA5CB0A1}"/>
              </a:ext>
            </a:extLst>
          </p:cNvPr>
          <p:cNvSpPr/>
          <p:nvPr/>
        </p:nvSpPr>
        <p:spPr>
          <a:xfrm>
            <a:off x="608985" y="2889092"/>
            <a:ext cx="3777342" cy="794657"/>
          </a:xfrm>
          <a:prstGeom prst="roundRect">
            <a:avLst/>
          </a:prstGeom>
          <a:solidFill>
            <a:srgbClr val="8AB4E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indent="114300"/>
            <a:r>
              <a:rPr lang="de-DE" sz="1800" b="1" dirty="0"/>
              <a:t>Circle Betriebspersonal</a:t>
            </a:r>
            <a:endParaRPr lang="de-DE"/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C3C338D9-0A79-D4FA-B842-EC3EA5C46E66}"/>
              </a:ext>
            </a:extLst>
          </p:cNvPr>
          <p:cNvSpPr/>
          <p:nvPr/>
        </p:nvSpPr>
        <p:spPr>
          <a:xfrm>
            <a:off x="644395" y="4008380"/>
            <a:ext cx="3777342" cy="794657"/>
          </a:xfrm>
          <a:prstGeom prst="roundRect">
            <a:avLst/>
          </a:prstGeom>
          <a:solidFill>
            <a:srgbClr val="0F7D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indent="114300"/>
            <a:r>
              <a:rPr lang="de-DE" sz="1800" b="1" dirty="0"/>
              <a:t>Circle Digitalisierung</a:t>
            </a:r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7DC9F62-8F97-962E-91D7-E6699F147C35}"/>
              </a:ext>
            </a:extLst>
          </p:cNvPr>
          <p:cNvGrpSpPr/>
          <p:nvPr/>
        </p:nvGrpSpPr>
        <p:grpSpPr>
          <a:xfrm>
            <a:off x="3514957" y="1265945"/>
            <a:ext cx="5357167" cy="5195219"/>
            <a:chOff x="3146496" y="1265945"/>
            <a:chExt cx="5357167" cy="5195219"/>
          </a:xfrm>
        </p:grpSpPr>
        <p:pic>
          <p:nvPicPr>
            <p:cNvPr id="43" name="Grafik 43">
              <a:extLst>
                <a:ext uri="{FF2B5EF4-FFF2-40B4-BE49-F238E27FC236}">
                  <a16:creationId xmlns:a16="http://schemas.microsoft.com/office/drawing/2014/main" id="{C3376693-D928-2B95-4C8F-EA865837D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2257" y="2577874"/>
              <a:ext cx="2743200" cy="2486025"/>
            </a:xfrm>
            <a:prstGeom prst="rect">
              <a:avLst/>
            </a:prstGeom>
          </p:spPr>
        </p:pic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CF0044C0-FC4E-4BC3-924C-307AC39EF6A6}"/>
                </a:ext>
              </a:extLst>
            </p:cNvPr>
            <p:cNvGrpSpPr/>
            <p:nvPr/>
          </p:nvGrpSpPr>
          <p:grpSpPr>
            <a:xfrm>
              <a:off x="3146496" y="1265945"/>
              <a:ext cx="5357167" cy="5195219"/>
              <a:chOff x="3081182" y="1178859"/>
              <a:chExt cx="5357167" cy="5195219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C5486B2-4910-B691-33CB-E6BAECD4B986}"/>
                  </a:ext>
                </a:extLst>
              </p:cNvPr>
              <p:cNvSpPr/>
              <p:nvPr/>
            </p:nvSpPr>
            <p:spPr>
              <a:xfrm>
                <a:off x="3409149" y="1178859"/>
                <a:ext cx="5029200" cy="5029199"/>
              </a:xfrm>
              <a:prstGeom prst="ellipse">
                <a:avLst/>
              </a:prstGeom>
              <a:noFill/>
              <a:ln w="57150">
                <a:solidFill>
                  <a:srgbClr val="8AB4E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A72BA98D-BE33-FFA1-0D0C-B2491FDEE67A}"/>
                  </a:ext>
                </a:extLst>
              </p:cNvPr>
              <p:cNvSpPr/>
              <p:nvPr/>
            </p:nvSpPr>
            <p:spPr>
              <a:xfrm>
                <a:off x="3081182" y="1267225"/>
                <a:ext cx="5031761" cy="5022796"/>
              </a:xfrm>
              <a:prstGeom prst="ellipse">
                <a:avLst/>
              </a:prstGeom>
              <a:noFill/>
              <a:ln w="57150">
                <a:solidFill>
                  <a:srgbClr val="94C11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DF00424B-235A-F402-681E-48533674411D}"/>
                  </a:ext>
                </a:extLst>
              </p:cNvPr>
              <p:cNvSpPr/>
              <p:nvPr/>
            </p:nvSpPr>
            <p:spPr>
              <a:xfrm>
                <a:off x="3216233" y="1245918"/>
                <a:ext cx="5128161" cy="5128160"/>
              </a:xfrm>
              <a:prstGeom prst="ellipse">
                <a:avLst/>
              </a:prstGeom>
              <a:noFill/>
              <a:ln w="57150">
                <a:solidFill>
                  <a:srgbClr val="0274B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9CE50203-DB5B-5242-2D2B-08C17FB46DB1}"/>
                  </a:ext>
                </a:extLst>
              </p:cNvPr>
              <p:cNvSpPr/>
              <p:nvPr/>
            </p:nvSpPr>
            <p:spPr>
              <a:xfrm>
                <a:off x="3279161" y="1285154"/>
                <a:ext cx="5029200" cy="5029199"/>
              </a:xfrm>
              <a:prstGeom prst="ellipse">
                <a:avLst/>
              </a:prstGeom>
              <a:noFill/>
              <a:ln w="57150">
                <a:solidFill>
                  <a:srgbClr val="CEE09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6068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3;p2">
            <a:extLst>
              <a:ext uri="{FF2B5EF4-FFF2-40B4-BE49-F238E27FC236}">
                <a16:creationId xmlns:a16="http://schemas.microsoft.com/office/drawing/2014/main" id="{65AF936A-6ED7-CF1E-506E-699A827FC8C1}"/>
              </a:ext>
            </a:extLst>
          </p:cNvPr>
          <p:cNvSpPr txBox="1">
            <a:spLocks/>
          </p:cNvSpPr>
          <p:nvPr/>
        </p:nvSpPr>
        <p:spPr>
          <a:xfrm>
            <a:off x="605994" y="400640"/>
            <a:ext cx="8572888" cy="994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de-DE" dirty="0">
                <a:solidFill>
                  <a:prstClr val="black"/>
                </a:solidFill>
                <a:latin typeface="Calibri Light" panose="020F0302020204030204"/>
                <a:cs typeface="Calibri Light"/>
              </a:rPr>
              <a:t>Mentoringprogramm</a:t>
            </a:r>
          </a:p>
        </p:txBody>
      </p:sp>
      <p:pic>
        <p:nvPicPr>
          <p:cNvPr id="4" name="Grafik 3" descr="Ein Bild, das Kleidung, Schuhwerk, Hose, stehend enthält.&#10;&#10;Beschreibung automatisch generiert.">
            <a:extLst>
              <a:ext uri="{FF2B5EF4-FFF2-40B4-BE49-F238E27FC236}">
                <a16:creationId xmlns:a16="http://schemas.microsoft.com/office/drawing/2014/main" id="{6BBD6C03-1E88-C7CE-0890-3550FB3E5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144" y="1739930"/>
            <a:ext cx="5177013" cy="4612568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CDBEF143-9A5A-55ED-4D33-5C417FE5EF6B}"/>
              </a:ext>
            </a:extLst>
          </p:cNvPr>
          <p:cNvSpPr>
            <a:spLocks noChangeAspect="1"/>
          </p:cNvSpPr>
          <p:nvPr/>
        </p:nvSpPr>
        <p:spPr>
          <a:xfrm>
            <a:off x="8411364" y="4037041"/>
            <a:ext cx="2520000" cy="2520000"/>
          </a:xfrm>
          <a:prstGeom prst="ellipse">
            <a:avLst/>
          </a:prstGeom>
          <a:solidFill>
            <a:srgbClr val="8AB4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4C55CE4-6585-320C-C91B-2579713705B0}"/>
              </a:ext>
            </a:extLst>
          </p:cNvPr>
          <p:cNvSpPr txBox="1"/>
          <p:nvPr/>
        </p:nvSpPr>
        <p:spPr>
          <a:xfrm>
            <a:off x="8534400" y="5162550"/>
            <a:ext cx="22955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  <a:latin typeface="DIN"/>
              </a:rPr>
              <a:t>Erfahrungsaustausch</a:t>
            </a:r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DA303B7-6C5D-D9B0-509B-4246AEA32005}"/>
              </a:ext>
            </a:extLst>
          </p:cNvPr>
          <p:cNvSpPr>
            <a:spLocks noChangeAspect="1"/>
          </p:cNvSpPr>
          <p:nvPr/>
        </p:nvSpPr>
        <p:spPr>
          <a:xfrm>
            <a:off x="1781964" y="4046566"/>
            <a:ext cx="2520000" cy="2520000"/>
          </a:xfrm>
          <a:prstGeom prst="ellipse">
            <a:avLst/>
          </a:prstGeom>
          <a:solidFill>
            <a:srgbClr val="01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76D31AD-2E44-12FA-20C8-A468028C082A}"/>
              </a:ext>
            </a:extLst>
          </p:cNvPr>
          <p:cNvSpPr>
            <a:spLocks noChangeAspect="1"/>
          </p:cNvSpPr>
          <p:nvPr/>
        </p:nvSpPr>
        <p:spPr>
          <a:xfrm>
            <a:off x="276272" y="2926327"/>
            <a:ext cx="2520000" cy="2520000"/>
          </a:xfrm>
          <a:prstGeom prst="ellipse">
            <a:avLst/>
          </a:prstGeom>
          <a:solidFill>
            <a:srgbClr val="8AB4E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35E13C1-64D6-D768-6BD7-BE128FD47D08}"/>
              </a:ext>
            </a:extLst>
          </p:cNvPr>
          <p:cNvSpPr>
            <a:spLocks noChangeAspect="1"/>
          </p:cNvSpPr>
          <p:nvPr/>
        </p:nvSpPr>
        <p:spPr>
          <a:xfrm>
            <a:off x="9525789" y="2551141"/>
            <a:ext cx="2520000" cy="2520000"/>
          </a:xfrm>
          <a:prstGeom prst="ellipse">
            <a:avLst/>
          </a:prstGeom>
          <a:solidFill>
            <a:srgbClr val="CFE09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236A26C-B6C5-A63D-27F2-1FBE10F47B62}"/>
              </a:ext>
            </a:extLst>
          </p:cNvPr>
          <p:cNvSpPr>
            <a:spLocks noChangeAspect="1"/>
          </p:cNvSpPr>
          <p:nvPr/>
        </p:nvSpPr>
        <p:spPr>
          <a:xfrm>
            <a:off x="7706514" y="1360516"/>
            <a:ext cx="2520000" cy="2520000"/>
          </a:xfrm>
          <a:prstGeom prst="ellipse">
            <a:avLst/>
          </a:prstGeom>
          <a:solidFill>
            <a:srgbClr val="94C11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88AE11F-0DB0-21F6-40E3-CEB9C9C1883D}"/>
              </a:ext>
            </a:extLst>
          </p:cNvPr>
          <p:cNvSpPr txBox="1"/>
          <p:nvPr/>
        </p:nvSpPr>
        <p:spPr>
          <a:xfrm>
            <a:off x="235899" y="3902405"/>
            <a:ext cx="252412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  <a:latin typeface="DIN"/>
              </a:rPr>
              <a:t>Hilfestellung bei Karriereplanung​</a:t>
            </a:r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12F0D80-AF83-63A0-310E-7CA5E8245D08}"/>
              </a:ext>
            </a:extLst>
          </p:cNvPr>
          <p:cNvSpPr txBox="1"/>
          <p:nvPr/>
        </p:nvSpPr>
        <p:spPr>
          <a:xfrm>
            <a:off x="7600950" y="2324100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>
                <a:solidFill>
                  <a:srgbClr val="FFFFFF"/>
                </a:solidFill>
                <a:latin typeface="DIN"/>
              </a:rPr>
              <a:t>persönliche Weiterentwicklung​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D6D7297-B692-24CB-6108-44FAA01F9F95}"/>
              </a:ext>
            </a:extLst>
          </p:cNvPr>
          <p:cNvSpPr txBox="1"/>
          <p:nvPr/>
        </p:nvSpPr>
        <p:spPr>
          <a:xfrm>
            <a:off x="2019183" y="5072631"/>
            <a:ext cx="218122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>
                <a:solidFill>
                  <a:srgbClr val="FFFFFF"/>
                </a:solidFill>
                <a:latin typeface="DIN"/>
              </a:rPr>
              <a:t>Erarbeitung von beruflichen Strategien​</a:t>
            </a:r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EC41AA4-3016-27E5-BDFE-062B900E02AB}"/>
              </a:ext>
            </a:extLst>
          </p:cNvPr>
          <p:cNvSpPr txBox="1"/>
          <p:nvPr/>
        </p:nvSpPr>
        <p:spPr>
          <a:xfrm>
            <a:off x="9452882" y="3639663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>
                <a:solidFill>
                  <a:srgbClr val="FFFFFF"/>
                </a:solidFill>
                <a:latin typeface="DIN"/>
              </a:rPr>
              <a:t>Netzwerkaufbau</a:t>
            </a:r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A97C480-4906-64F8-E746-CF1F34CAA9EA}"/>
              </a:ext>
            </a:extLst>
          </p:cNvPr>
          <p:cNvSpPr>
            <a:spLocks noChangeAspect="1"/>
          </p:cNvSpPr>
          <p:nvPr/>
        </p:nvSpPr>
        <p:spPr>
          <a:xfrm>
            <a:off x="1077856" y="1192777"/>
            <a:ext cx="2520000" cy="2520000"/>
          </a:xfrm>
          <a:prstGeom prst="ellipse">
            <a:avLst/>
          </a:prstGeom>
          <a:solidFill>
            <a:srgbClr val="0274B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5932DE4-79AF-8268-F661-0662F5DCD4FF}"/>
              </a:ext>
            </a:extLst>
          </p:cNvPr>
          <p:cNvSpPr txBox="1"/>
          <p:nvPr/>
        </p:nvSpPr>
        <p:spPr>
          <a:xfrm>
            <a:off x="972292" y="2108736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>
                <a:solidFill>
                  <a:srgbClr val="FFFFFF"/>
                </a:solidFill>
                <a:latin typeface="DIN"/>
              </a:rPr>
              <a:t>Unterstützung beim Berufseinstieg</a:t>
            </a:r>
            <a:r>
              <a:rPr lang="en-US" sz="1600">
                <a:solidFill>
                  <a:srgbClr val="FFFFFF"/>
                </a:solidFill>
                <a:latin typeface="DIN"/>
              </a:rPr>
              <a:t>​</a:t>
            </a:r>
            <a:endParaRPr lang="de-DE"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14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C3E6946-1AC8-CF1F-1003-A36798BDDCE9}"/>
              </a:ext>
            </a:extLst>
          </p:cNvPr>
          <p:cNvSpPr/>
          <p:nvPr/>
        </p:nvSpPr>
        <p:spPr>
          <a:xfrm>
            <a:off x="8990928" y="4685960"/>
            <a:ext cx="1614697" cy="16560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4C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Google Shape;43;p2">
            <a:extLst>
              <a:ext uri="{FF2B5EF4-FFF2-40B4-BE49-F238E27FC236}">
                <a16:creationId xmlns:a16="http://schemas.microsoft.com/office/drawing/2014/main" id="{3746D7BB-6AB9-6A2B-64C1-E6876CD821BB}"/>
              </a:ext>
            </a:extLst>
          </p:cNvPr>
          <p:cNvSpPr txBox="1">
            <a:spLocks/>
          </p:cNvSpPr>
          <p:nvPr/>
        </p:nvSpPr>
        <p:spPr>
          <a:xfrm>
            <a:off x="581161" y="492333"/>
            <a:ext cx="8572888" cy="994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r>
              <a:rPr lang="de-DE" dirty="0">
                <a:latin typeface="Calibri Light" panose="020F0302020204030204"/>
              </a:rPr>
              <a:t>Stammtische der JDWA</a:t>
            </a:r>
            <a:endParaRPr lang="de-DE" dirty="0">
              <a:latin typeface="Calibri Light" panose="020F0302020204030204"/>
              <a:cs typeface="Calibri Ligh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314559D-D799-03ED-39FA-9E2CB3CA7C68}"/>
              </a:ext>
            </a:extLst>
          </p:cNvPr>
          <p:cNvSpPr txBox="1"/>
          <p:nvPr/>
        </p:nvSpPr>
        <p:spPr>
          <a:xfrm>
            <a:off x="674118" y="3316825"/>
            <a:ext cx="2643773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de-DE" sz="2000" b="1" kern="1200" dirty="0">
                <a:solidFill>
                  <a:schemeClr val="tx1"/>
                </a:solidFill>
                <a:latin typeface="Calibri Light"/>
                <a:cs typeface="Times New Roman"/>
              </a:rPr>
              <a:t>Regionale Stammtische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385D1296-2D5E-01F7-B601-EFACC4496C09}"/>
              </a:ext>
            </a:extLst>
          </p:cNvPr>
          <p:cNvSpPr txBox="1"/>
          <p:nvPr/>
        </p:nvSpPr>
        <p:spPr>
          <a:xfrm>
            <a:off x="4468486" y="3316825"/>
            <a:ext cx="3650876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800"/>
              </a:spcAft>
            </a:pPr>
            <a:r>
              <a:rPr lang="de-DE" sz="2000" b="1" kern="1200" dirty="0">
                <a:solidFill>
                  <a:schemeClr val="tx1"/>
                </a:solidFill>
                <a:latin typeface="Calibri Light"/>
                <a:cs typeface="Times New Roman"/>
              </a:rPr>
              <a:t>Überregionale Stammtische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Textfeld 3">
            <a:extLst>
              <a:ext uri="{FF2B5EF4-FFF2-40B4-BE49-F238E27FC236}">
                <a16:creationId xmlns:a16="http://schemas.microsoft.com/office/drawing/2014/main" id="{4D39D13E-6ABC-DB28-236F-3E0AAEC7E65D}"/>
              </a:ext>
            </a:extLst>
          </p:cNvPr>
          <p:cNvSpPr txBox="1"/>
          <p:nvPr/>
        </p:nvSpPr>
        <p:spPr>
          <a:xfrm>
            <a:off x="8246885" y="3316825"/>
            <a:ext cx="3662081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800"/>
              </a:spcAft>
            </a:pPr>
            <a:r>
              <a:rPr lang="de-DE" sz="2000" b="1" kern="1200" dirty="0">
                <a:solidFill>
                  <a:schemeClr val="tx1"/>
                </a:solidFill>
                <a:latin typeface="Calibri Light"/>
                <a:ea typeface="+mn-ea"/>
                <a:cs typeface="Times New Roman"/>
              </a:rPr>
              <a:t>Thematische Stammtische</a:t>
            </a:r>
            <a:endParaRPr lang="de-DE" sz="2000" dirty="0">
              <a:solidFill>
                <a:schemeClr val="tx1"/>
              </a:solidFill>
              <a:ea typeface="+mn-ea"/>
            </a:endParaRPr>
          </a:p>
        </p:txBody>
      </p:sp>
      <p:pic>
        <p:nvPicPr>
          <p:cNvPr id="13" name="Grafik 13">
            <a:extLst>
              <a:ext uri="{FF2B5EF4-FFF2-40B4-BE49-F238E27FC236}">
                <a16:creationId xmlns:a16="http://schemas.microsoft.com/office/drawing/2014/main" id="{EC4DF074-E2AD-3771-E98E-8F0311FB3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95" y="1556530"/>
            <a:ext cx="1624173" cy="1620000"/>
          </a:xfrm>
          <a:prstGeom prst="rect">
            <a:avLst/>
          </a:prstGeom>
        </p:spPr>
      </p:pic>
      <p:pic>
        <p:nvPicPr>
          <p:cNvPr id="14" name="Grafik 14">
            <a:extLst>
              <a:ext uri="{FF2B5EF4-FFF2-40B4-BE49-F238E27FC236}">
                <a16:creationId xmlns:a16="http://schemas.microsoft.com/office/drawing/2014/main" id="{57C321AD-EC04-59B7-49E1-5AD87430F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944" y="1515912"/>
            <a:ext cx="1855637" cy="1692000"/>
          </a:xfrm>
          <a:prstGeom prst="rect">
            <a:avLst/>
          </a:prstGeom>
        </p:spPr>
      </p:pic>
      <p:pic>
        <p:nvPicPr>
          <p:cNvPr id="15" name="Grafik 15">
            <a:extLst>
              <a:ext uri="{FF2B5EF4-FFF2-40B4-BE49-F238E27FC236}">
                <a16:creationId xmlns:a16="http://schemas.microsoft.com/office/drawing/2014/main" id="{9D802275-D0F0-B3B2-FDCC-128059203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100" y="1587912"/>
            <a:ext cx="1850548" cy="1620000"/>
          </a:xfrm>
          <a:prstGeom prst="rect">
            <a:avLst/>
          </a:prstGeom>
        </p:spPr>
      </p:pic>
      <p:pic>
        <p:nvPicPr>
          <p:cNvPr id="3" name="Grafik 6" descr="Ein Bild, das Text, Screenshot, Vektorgrafiken enthält.&#10;&#10;Beschreibung automatisch generiert.">
            <a:extLst>
              <a:ext uri="{FF2B5EF4-FFF2-40B4-BE49-F238E27FC236}">
                <a16:creationId xmlns:a16="http://schemas.microsoft.com/office/drawing/2014/main" id="{BCA02ECE-0BE1-B125-D6A5-B9EA3EBC2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0966" y="4041082"/>
            <a:ext cx="2317652" cy="1728000"/>
          </a:xfrm>
          <a:prstGeom prst="rect">
            <a:avLst/>
          </a:prstGeom>
        </p:spPr>
      </p:pic>
      <p:pic>
        <p:nvPicPr>
          <p:cNvPr id="7" name="Grafik 7" descr="Ein Bild, das Text, Vektorgrafiken enthält.&#10;&#10;Beschreibung automatisch generiert.">
            <a:extLst>
              <a:ext uri="{FF2B5EF4-FFF2-40B4-BE49-F238E27FC236}">
                <a16:creationId xmlns:a16="http://schemas.microsoft.com/office/drawing/2014/main" id="{A1984A3D-7B23-6D44-1F59-1F032CB3A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840" y="4119302"/>
            <a:ext cx="1628222" cy="1620000"/>
          </a:xfrm>
          <a:prstGeom prst="rect">
            <a:avLst/>
          </a:prstGeom>
        </p:spPr>
      </p:pic>
      <p:sp>
        <p:nvSpPr>
          <p:cNvPr id="8" name="Textfeld 4">
            <a:extLst>
              <a:ext uri="{FF2B5EF4-FFF2-40B4-BE49-F238E27FC236}">
                <a16:creationId xmlns:a16="http://schemas.microsoft.com/office/drawing/2014/main" id="{114D6E64-1B67-51DD-4D76-B4951C3D7731}"/>
              </a:ext>
            </a:extLst>
          </p:cNvPr>
          <p:cNvSpPr txBox="1"/>
          <p:nvPr/>
        </p:nvSpPr>
        <p:spPr>
          <a:xfrm>
            <a:off x="708941" y="5941852"/>
            <a:ext cx="334831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800"/>
              </a:spcAft>
            </a:pPr>
            <a:r>
              <a:rPr lang="de-DE" sz="2000" b="1" kern="1200" dirty="0">
                <a:solidFill>
                  <a:schemeClr val="tx1"/>
                </a:solidFill>
                <a:latin typeface="Calibri Light"/>
                <a:ea typeface="+mn-ea"/>
                <a:cs typeface="Times New Roman"/>
              </a:rPr>
              <a:t>Internationale Stammtische</a:t>
            </a:r>
            <a:endParaRPr lang="de-DE" sz="2000" dirty="0">
              <a:solidFill>
                <a:schemeClr val="tx1"/>
              </a:solidFill>
              <a:ea typeface="+mn-ea"/>
            </a:endParaRPr>
          </a:p>
        </p:txBody>
      </p:sp>
      <p:sp>
        <p:nvSpPr>
          <p:cNvPr id="9" name="Textfeld 5">
            <a:extLst>
              <a:ext uri="{FF2B5EF4-FFF2-40B4-BE49-F238E27FC236}">
                <a16:creationId xmlns:a16="http://schemas.microsoft.com/office/drawing/2014/main" id="{08E9C379-1783-41EE-6CFA-E935818345C2}"/>
              </a:ext>
            </a:extLst>
          </p:cNvPr>
          <p:cNvSpPr txBox="1"/>
          <p:nvPr/>
        </p:nvSpPr>
        <p:spPr>
          <a:xfrm>
            <a:off x="4448483" y="5941852"/>
            <a:ext cx="3662082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800"/>
              </a:spcAft>
            </a:pPr>
            <a:r>
              <a:rPr lang="de-DE" sz="2000" b="1" kern="1200" dirty="0">
                <a:solidFill>
                  <a:schemeClr val="tx1"/>
                </a:solidFill>
                <a:latin typeface="Calibri Light"/>
                <a:ea typeface="+mn-ea"/>
                <a:cs typeface="Times New Roman"/>
              </a:rPr>
              <a:t>Betriebspersonal Stammtische</a:t>
            </a:r>
            <a:endParaRPr lang="de-DE" sz="2000" dirty="0">
              <a:solidFill>
                <a:schemeClr val="tx1"/>
              </a:solidFill>
              <a:ea typeface="+mn-ea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8023B14-3AE0-9436-AD6D-39A5FE4A8B8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92473" y="4706557"/>
            <a:ext cx="1614697" cy="1656000"/>
          </a:xfrm>
          <a:prstGeom prst="rect">
            <a:avLst/>
          </a:prstGeom>
        </p:spPr>
      </p:pic>
      <p:sp>
        <p:nvSpPr>
          <p:cNvPr id="16" name="Sprechblase: rechteckig mit abgerundeten Ecken 15">
            <a:extLst>
              <a:ext uri="{FF2B5EF4-FFF2-40B4-BE49-F238E27FC236}">
                <a16:creationId xmlns:a16="http://schemas.microsoft.com/office/drawing/2014/main" id="{3754D73F-B631-3B23-38A3-8CEEA96D83E1}"/>
              </a:ext>
            </a:extLst>
          </p:cNvPr>
          <p:cNvSpPr/>
          <p:nvPr/>
        </p:nvSpPr>
        <p:spPr>
          <a:xfrm>
            <a:off x="8790471" y="4030922"/>
            <a:ext cx="2015612" cy="417870"/>
          </a:xfrm>
          <a:prstGeom prst="wedgeRoundRectCallout">
            <a:avLst>
              <a:gd name="adj1" fmla="val -23221"/>
              <a:gd name="adj2" fmla="val 80598"/>
              <a:gd name="adj3" fmla="val 16667"/>
            </a:avLst>
          </a:prstGeom>
          <a:solidFill>
            <a:srgbClr val="94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cs typeface="Arial"/>
              </a:rPr>
              <a:t>Infos &amp; Termine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6446200"/>
      </p:ext>
    </p:extLst>
  </p:cSld>
  <p:clrMapOvr>
    <a:masterClrMapping/>
  </p:clrMapOvr>
</p:sld>
</file>

<file path=ppt/theme/theme1.xml><?xml version="1.0" encoding="utf-8"?>
<a:theme xmlns:a="http://schemas.openxmlformats.org/drawingml/2006/main" name="Junge DW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1C98ECE0985F429A57A291C81AA0CB" ma:contentTypeVersion="15" ma:contentTypeDescription="Ein neues Dokument erstellen." ma:contentTypeScope="" ma:versionID="e5fa9945c25fce94e585fc7d339e123a">
  <xsd:schema xmlns:xsd="http://www.w3.org/2001/XMLSchema" xmlns:xs="http://www.w3.org/2001/XMLSchema" xmlns:p="http://schemas.microsoft.com/office/2006/metadata/properties" xmlns:ns2="65e2acd5-849d-401f-bf9f-a35cedf5c35d" xmlns:ns3="285bb068-b029-43f4-82a8-f71215e9a356" targetNamespace="http://schemas.microsoft.com/office/2006/metadata/properties" ma:root="true" ma:fieldsID="c73dce48bdad793e9029d6bd5edcd0ad" ns2:_="" ns3:_="">
    <xsd:import namespace="65e2acd5-849d-401f-bf9f-a35cedf5c35d"/>
    <xsd:import namespace="285bb068-b029-43f4-82a8-f71215e9a3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OnlineimStarterpaket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e2acd5-849d-401f-bf9f-a35cedf5c3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Bildmarkierungen" ma:readOnly="false" ma:fieldId="{5cf76f15-5ced-4ddc-b409-7134ff3c332f}" ma:taxonomyMulti="true" ma:sspId="7be6ce99-4014-4988-bfc2-8179ae939e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OnlineimStarterpaket" ma:index="18" nillable="true" ma:displayName="Online im Starterpaket" ma:default="0" ma:format="Dropdown" ma:internalName="OnlineimStarterpaket">
      <xsd:simpleType>
        <xsd:restriction base="dms:Boolea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5bb068-b029-43f4-82a8-f71215e9a356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e2acd5-849d-401f-bf9f-a35cedf5c35d">
      <Terms xmlns="http://schemas.microsoft.com/office/infopath/2007/PartnerControls"/>
    </lcf76f155ced4ddcb4097134ff3c332f>
    <OnlineimStarterpaket xmlns="65e2acd5-849d-401f-bf9f-a35cedf5c35d">false</OnlineimStarterpaket>
  </documentManagement>
</p:properties>
</file>

<file path=customXml/itemProps1.xml><?xml version="1.0" encoding="utf-8"?>
<ds:datastoreItem xmlns:ds="http://schemas.openxmlformats.org/officeDocument/2006/customXml" ds:itemID="{FC0458A5-EA44-45B8-B7B0-48AC284A2F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3B364C-DA85-4EAB-BC86-ED0EEEC7A4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e2acd5-849d-401f-bf9f-a35cedf5c35d"/>
    <ds:schemaRef ds:uri="285bb068-b029-43f4-82a8-f71215e9a3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6BDE47-1E01-4338-B96F-1C839784993B}">
  <ds:schemaRefs>
    <ds:schemaRef ds:uri="http://schemas.microsoft.com/office/2006/metadata/properties"/>
    <ds:schemaRef ds:uri="http://schemas.microsoft.com/office/infopath/2007/PartnerControls"/>
    <ds:schemaRef ds:uri="8235650a-2d03-4104-ac0d-42e587a99491"/>
    <ds:schemaRef ds:uri="e1fdda86-4010-4ced-9ef5-e5f6d1843ba7"/>
    <ds:schemaRef ds:uri="65e2acd5-849d-401f-bf9f-a35cedf5c35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745</Words>
  <Application>Microsoft Office PowerPoint</Application>
  <PresentationFormat>Breitbild</PresentationFormat>
  <Paragraphs>210</Paragraphs>
  <Slides>14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2" baseType="lpstr">
      <vt:lpstr>Arial</vt:lpstr>
      <vt:lpstr>Arial,Sans-Serif</vt:lpstr>
      <vt:lpstr>Calibri</vt:lpstr>
      <vt:lpstr>Calibri Light</vt:lpstr>
      <vt:lpstr>DIN</vt:lpstr>
      <vt:lpstr>Symbol,Sans-Serif</vt:lpstr>
      <vt:lpstr>Junge DWA</vt:lpstr>
      <vt:lpstr>Office</vt:lpstr>
      <vt:lpstr>Regionaler Stammtisch Die Junge DWA</vt:lpstr>
      <vt:lpstr>Überregionaler Stammtisch Die Junge DWA</vt:lpstr>
      <vt:lpstr>PowerPoint-Präsentation</vt:lpstr>
      <vt:lpstr>PowerPoint-Präsentation</vt:lpstr>
      <vt:lpstr>Die Bundesbeiräte</vt:lpstr>
      <vt:lpstr>Die Landesverbände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Informationen &amp; Mitgliedschaft</vt:lpstr>
      <vt:lpstr>Mitarbeit &amp; Mitgliedschaft</vt:lpstr>
      <vt:lpstr>Mitgliedschaft (Stand 01/2024)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Junge DWA Regionalgruppen-Konzept und was bringt mir eine DWA Mitgliedschaft</dc:title>
  <dc:creator>Schumacher</dc:creator>
  <cp:lastModifiedBy>Cara Moeg</cp:lastModifiedBy>
  <cp:revision>1863</cp:revision>
  <dcterms:created xsi:type="dcterms:W3CDTF">2015-09-07T10:28:25Z</dcterms:created>
  <dcterms:modified xsi:type="dcterms:W3CDTF">2024-03-05T16:49:19Z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0x010100491C98ECE0985F429A57A291C81AA0CB</vt:lpwstr>
  </property>
  <property fmtid="{D5CDD505-2E9C-101B-9397-08002B2CF9AE}" pid="3" name="MediaServiceImageTags">
    <vt:lpwstr/>
  </property>
</Properties>
</file>