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11F"/>
    <a:srgbClr val="0071BC"/>
    <a:srgbClr val="9B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5AAC-C1AC-499A-851D-1C36521C908F}" type="datetimeFigureOut">
              <a:rPr lang="de-DE" smtClean="0"/>
              <a:t>03.07.2023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F7BF5-33E8-4F4D-92E2-34FE57210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7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2693-8622-4386-81D7-4C6485A3995E}" type="datetime1">
              <a:rPr lang="de-DE" smtClean="0"/>
              <a:t>03.07.2023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18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3064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574514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CF16-054B-41A2-9B54-E55C51AE34EC}" type="datetime1">
              <a:rPr lang="de-DE" smtClean="0"/>
              <a:t>03.07.2023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52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529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AB7C-AB29-42FE-ABCB-2BD94525D22E}" type="datetime1">
              <a:rPr lang="de-DE" smtClean="0"/>
              <a:t>03.07.2023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8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503-3825-4D66-A95D-ACBEB277C3EF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85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7902-64AA-471E-B1CD-74A3A6698877}" type="datetime1">
              <a:rPr lang="de-DE" smtClean="0"/>
              <a:t>03.07.2023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1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947693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09116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50939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D66-C8EE-44AA-9C4C-ED56552428CE}" type="datetime1">
              <a:rPr lang="de-DE" smtClean="0"/>
              <a:t>03.07.2023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srgbClr val="94C11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5589-E565-4E42-8D24-9AA39AD6070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oogle Shape;12;p8">
            <a:extLst>
              <a:ext uri="{FF2B5EF4-FFF2-40B4-BE49-F238E27FC236}">
                <a16:creationId xmlns:a16="http://schemas.microsoft.com/office/drawing/2014/main" id="{68B540A2-68D7-41DE-AA2E-956DDC403C67}"/>
              </a:ext>
            </a:extLst>
          </p:cNvPr>
          <p:cNvPicPr preferRelativeResize="0"/>
          <p:nvPr userDrawn="1"/>
        </p:nvPicPr>
        <p:blipFill rotWithShape="1">
          <a:blip r:embed="rId13"/>
          <a:srcRect/>
          <a:stretch/>
        </p:blipFill>
        <p:spPr>
          <a:xfrm>
            <a:off x="9421586" y="230188"/>
            <a:ext cx="2612572" cy="1170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3;p8">
            <a:extLst>
              <a:ext uri="{FF2B5EF4-FFF2-40B4-BE49-F238E27FC236}">
                <a16:creationId xmlns:a16="http://schemas.microsoft.com/office/drawing/2014/main" id="{36F10AF0-72BE-4B75-80BC-887CB352AA22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609600" y="6619583"/>
            <a:ext cx="10972800" cy="104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96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DFB40-DE44-4077-A90B-E735DCB3C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Kandidatur für: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51CCBD-4F8E-452C-8FEC-F976C182B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Name:</a:t>
            </a:r>
          </a:p>
          <a:p>
            <a:r>
              <a:rPr lang="de-DE" dirty="0"/>
              <a:t>Ausbildung/Studium:</a:t>
            </a:r>
          </a:p>
        </p:txBody>
      </p:sp>
    </p:spTree>
    <p:extLst>
      <p:ext uri="{BB962C8B-B14F-4D97-AF65-F5344CB8AC3E}">
        <p14:creationId xmlns:p14="http://schemas.microsoft.com/office/powerpoint/2010/main" val="336237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48451-40F5-4332-973C-2B460C60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Lebenslauf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F29E085-283E-4168-CC68-F4BE3961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375071" cy="43513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4093D66-E800-392D-6046-0B458D82A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8443" y="1825625"/>
            <a:ext cx="3200399" cy="4351338"/>
          </a:xfrm>
        </p:spPr>
        <p:txBody>
          <a:bodyPr/>
          <a:lstStyle/>
          <a:p>
            <a:r>
              <a:rPr lang="de-DE" dirty="0"/>
              <a:t>Foto von dir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85239D-E360-46E4-91A5-AF8B8D56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70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416E4-6B17-FF9E-6393-49F36751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Engagement (J) DWA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5B911-B69E-841C-B540-DEB068B45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3F7C62-EDB6-E28C-ADB7-79372709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4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E22EC-D394-7349-527C-8D27285B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DB54CB-A4E8-F81D-3EF0-6690815A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281981-12F2-9166-6C40-99961D44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34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83154-4FF5-8BB1-9852-98B5C0A6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FDCE38-CFE1-764A-CFFA-D4B13602E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F2D473-F0D9-24FF-054A-93CC32F2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5589-E565-4E42-8D24-9AA39AD6070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8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Breitbild</PresentationFormat>
  <Paragraphs>12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Kandidatur für:</vt:lpstr>
      <vt:lpstr>Lebenslauf</vt:lpstr>
      <vt:lpstr>Engagement (J) DWA</vt:lpstr>
      <vt:lpstr>Motivation</vt:lpstr>
      <vt:lpstr>Ziele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Kos</dc:creator>
  <cp:lastModifiedBy>Julia Schrade</cp:lastModifiedBy>
  <cp:revision>7</cp:revision>
  <dcterms:created xsi:type="dcterms:W3CDTF">2020-12-15T10:12:21Z</dcterms:created>
  <dcterms:modified xsi:type="dcterms:W3CDTF">2023-07-03T12:33:06Z</dcterms:modified>
</cp:coreProperties>
</file>