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2" r:id="rId5"/>
    <p:sldId id="256" r:id="rId6"/>
    <p:sldId id="261" r:id="rId7"/>
    <p:sldId id="257" r:id="rId8"/>
    <p:sldId id="258" r:id="rId9"/>
    <p:sldId id="259" r:id="rId10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FA2A8-E84E-43AC-868D-7A9CDDB72446}" v="4" dt="2022-05-28T06:42:34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1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moeginger" userId="S::c.moeginger_hotmail.de#ext#@dwagfa.onmicrosoft.com::b8b39e91-d0a8-4e54-b4c5-f729a1f7a263" providerId="AD" clId="Web-{7FDFA2A8-E84E-43AC-868D-7A9CDDB72446}"/>
    <pc:docChg chg="addSld modSld sldOrd">
      <pc:chgData name="c.moeginger" userId="S::c.moeginger_hotmail.de#ext#@dwagfa.onmicrosoft.com::b8b39e91-d0a8-4e54-b4c5-f729a1f7a263" providerId="AD" clId="Web-{7FDFA2A8-E84E-43AC-868D-7A9CDDB72446}" dt="2022-05-28T06:42:36.346" v="3" actId="20577"/>
      <pc:docMkLst>
        <pc:docMk/>
      </pc:docMkLst>
      <pc:sldChg chg="modSp new ord">
        <pc:chgData name="c.moeginger" userId="S::c.moeginger_hotmail.de#ext#@dwagfa.onmicrosoft.com::b8b39e91-d0a8-4e54-b4c5-f729a1f7a263" providerId="AD" clId="Web-{7FDFA2A8-E84E-43AC-868D-7A9CDDB72446}" dt="2022-05-28T06:42:36.346" v="3" actId="20577"/>
        <pc:sldMkLst>
          <pc:docMk/>
          <pc:sldMk cId="2376356020" sldId="262"/>
        </pc:sldMkLst>
        <pc:spChg chg="mod">
          <ac:chgData name="c.moeginger" userId="S::c.moeginger_hotmail.de#ext#@dwagfa.onmicrosoft.com::b8b39e91-d0a8-4e54-b4c5-f729a1f7a263" providerId="AD" clId="Web-{7FDFA2A8-E84E-43AC-868D-7A9CDDB72446}" dt="2022-05-28T06:42:33.112" v="2" actId="20577"/>
          <ac:spMkLst>
            <pc:docMk/>
            <pc:sldMk cId="2376356020" sldId="262"/>
            <ac:spMk id="2" creationId="{5920159F-886A-7744-914D-FB666A4CA18D}"/>
          </ac:spMkLst>
        </pc:spChg>
        <pc:spChg chg="mod">
          <ac:chgData name="c.moeginger" userId="S::c.moeginger_hotmail.de#ext#@dwagfa.onmicrosoft.com::b8b39e91-d0a8-4e54-b4c5-f729a1f7a263" providerId="AD" clId="Web-{7FDFA2A8-E84E-43AC-868D-7A9CDDB72446}" dt="2022-05-28T06:42:36.346" v="3" actId="20577"/>
          <ac:spMkLst>
            <pc:docMk/>
            <pc:sldMk cId="2376356020" sldId="262"/>
            <ac:spMk id="3" creationId="{335B63FA-83CD-E7C8-DBD7-5896A51D64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07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9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8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80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16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67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80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73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5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3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408F1-59BE-423D-BE0A-47B1E92AA64B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7ADD-1AA2-4A17-AF0D-ACAB7369A7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54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0159F-886A-7744-914D-FB666A4C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Calibri Light"/>
                <a:cs typeface="Calibri Light"/>
              </a:rPr>
              <a:t>Anleitung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5B63FA-83CD-E7C8-DBD7-5896A51D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ea typeface="+mn-lt"/>
                <a:cs typeface="+mn-lt"/>
              </a:rPr>
              <a:t>Wir haben es folgendermaßen gespielt:</a:t>
            </a:r>
            <a:endParaRPr lang="de-DE">
              <a:ea typeface="Calibri" panose="020F0502020204030204"/>
              <a:cs typeface="Calibri" panose="020F0502020204030204"/>
            </a:endParaRPr>
          </a:p>
          <a:p>
            <a:r>
              <a:rPr lang="de-DE">
                <a:ea typeface="+mn-lt"/>
                <a:cs typeface="+mn-lt"/>
              </a:rPr>
              <a:t>Jeder bekommt einen vorbereiteten Bingo- Zettel (siehe Vorlage). Auf allen Zetteln stehen dieselben Aussagen/Begriffe nur in unterschiedlicher Reihenfolge. Wir sind reihum gegangen, jeder konnte dann eine Aussage vom Zettel vorlesen. Diejenigen, auf die die Aussage zu traf, durften das Kästchen/ die Aussage ankreuzen. Wer zuerst 5 Kästchen in einer Reihe, senkrecht oder diagonal ankreuzen konnte - hatte gewonnen.</a:t>
            </a:r>
            <a:endParaRPr lang="de-DE"/>
          </a:p>
          <a:p>
            <a:endParaRPr lang="de-DE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35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9EEE48B1-11DA-4476-9ABA-1EB70BE5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43834"/>
              </p:ext>
            </p:extLst>
          </p:nvPr>
        </p:nvGraphicFramePr>
        <p:xfrm>
          <a:off x="437550" y="603736"/>
          <a:ext cx="6163665" cy="41130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32733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828289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eine Klausur/ Prüfung gefallen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Heutiger Anreiseweg &gt;30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Saprobienindex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 bestimmt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2E7A67C-13E1-4A3B-A0FB-0B95F1D36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001307"/>
              </p:ext>
            </p:extLst>
          </p:nvPr>
        </p:nvGraphicFramePr>
        <p:xfrm>
          <a:off x="437550" y="5400675"/>
          <a:ext cx="6163664" cy="432932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88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778917"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Saprobienindex</a:t>
                      </a: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 bestimmt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Durch eine Klausur/ Prüfung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Heutiger Anreiseweg &gt;30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7789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46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A0644D4-D798-40E2-9DE2-20BBEAEEF03D}"/>
              </a:ext>
            </a:extLst>
          </p:cNvPr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056FF7D4-B821-465E-8720-A69DFB84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943262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ADC99BD-4713-4A73-BAAE-0148377F5D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6887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3BE0203-40CF-4D25-B649-9CA624CB0095}"/>
              </a:ext>
            </a:extLst>
          </p:cNvPr>
          <p:cNvSpPr txBox="1"/>
          <p:nvPr/>
        </p:nvSpPr>
        <p:spPr>
          <a:xfrm>
            <a:off x="2321902" y="5020005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</a:t>
            </a:r>
            <a:r>
              <a:rPr lang="de-DE" sz="2000" b="1" dirty="0">
                <a:solidFill>
                  <a:srgbClr val="007DC5"/>
                </a:solidFill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ingo </a:t>
            </a:r>
            <a:endParaRPr lang="de-DE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E7B49BF-8661-4C2D-845E-9A130C67AEE5}"/>
              </a:ext>
            </a:extLst>
          </p:cNvPr>
          <p:cNvSpPr txBox="1"/>
          <p:nvPr/>
        </p:nvSpPr>
        <p:spPr>
          <a:xfrm>
            <a:off x="2321902" y="125257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Bingo </a:t>
            </a:r>
            <a:endParaRPr lang="de-DE" sz="20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97B004E-BBC4-414E-9D0E-E31808B4F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2937570" y="3127126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4E7774A0-79D7-4C62-AA0C-68A30FCADA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86507" y="8873595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08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9EEE48B1-11DA-4476-9ABA-1EB70BE5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60050"/>
              </p:ext>
            </p:extLst>
          </p:nvPr>
        </p:nvGraphicFramePr>
        <p:xfrm>
          <a:off x="437550" y="603736"/>
          <a:ext cx="6163665" cy="420804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32733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828289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eine Klausur/ Prüfung gefallen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Heutiger Anreiseweg &gt;30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Saprobienindex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 bestimmt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2E7A67C-13E1-4A3B-A0FB-0B95F1D36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64706"/>
              </p:ext>
            </p:extLst>
          </p:nvPr>
        </p:nvGraphicFramePr>
        <p:xfrm>
          <a:off x="437550" y="5398276"/>
          <a:ext cx="6163664" cy="42852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88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778917"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Saprobienindex</a:t>
                      </a: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 bestimmt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Durch eine Klausur/ Prüfung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Heutiger Anreiseweg &gt;30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7789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46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A0644D4-D798-40E2-9DE2-20BBEAEEF03D}"/>
              </a:ext>
            </a:extLst>
          </p:cNvPr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056FF7D4-B821-465E-8720-A69DFB84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943262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ADC99BD-4713-4A73-BAAE-0148377F5D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6887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3BE0203-40CF-4D25-B649-9CA624CB0095}"/>
              </a:ext>
            </a:extLst>
          </p:cNvPr>
          <p:cNvSpPr txBox="1"/>
          <p:nvPr/>
        </p:nvSpPr>
        <p:spPr>
          <a:xfrm>
            <a:off x="2321902" y="5020005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</a:t>
            </a:r>
            <a:r>
              <a:rPr lang="de-DE" sz="2000" b="1" dirty="0">
                <a:solidFill>
                  <a:srgbClr val="007DC5"/>
                </a:solidFill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ingo </a:t>
            </a:r>
            <a:endParaRPr lang="de-DE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E7B49BF-8661-4C2D-845E-9A130C67AEE5}"/>
              </a:ext>
            </a:extLst>
          </p:cNvPr>
          <p:cNvSpPr txBox="1"/>
          <p:nvPr/>
        </p:nvSpPr>
        <p:spPr>
          <a:xfrm>
            <a:off x="2321902" y="125257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Bingo </a:t>
            </a:r>
            <a:endParaRPr lang="de-DE" sz="20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97B004E-BBC4-414E-9D0E-E31808B4F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4236991" y="756566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358F5BC-7A31-4D87-8BE8-EA50FD9F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4236991" y="7068079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4388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9EEE48B1-11DA-4476-9ABA-1EB70BE5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15470"/>
              </p:ext>
            </p:extLst>
          </p:nvPr>
        </p:nvGraphicFramePr>
        <p:xfrm>
          <a:off x="437550" y="603736"/>
          <a:ext cx="6163665" cy="41130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32733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828289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eine Klausur/ Prüfung gefallen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Heutiger Anreiseweg &gt;30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Saprobienindex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 bestimmt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2E7A67C-13E1-4A3B-A0FB-0B95F1D36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08534"/>
              </p:ext>
            </p:extLst>
          </p:nvPr>
        </p:nvGraphicFramePr>
        <p:xfrm>
          <a:off x="437550" y="5400675"/>
          <a:ext cx="6163664" cy="42852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88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778917"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Saprobienindex</a:t>
                      </a: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 bestimmt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Durch eine Klausur/ Prüfung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Heutiger Anreiseweg &gt;30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7789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46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A0644D4-D798-40E2-9DE2-20BBEAEEF03D}"/>
              </a:ext>
            </a:extLst>
          </p:cNvPr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056FF7D4-B821-465E-8720-A69DFB84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943262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ADC99BD-4713-4A73-BAAE-0148377F5D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6887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3BE0203-40CF-4D25-B649-9CA624CB0095}"/>
              </a:ext>
            </a:extLst>
          </p:cNvPr>
          <p:cNvSpPr txBox="1"/>
          <p:nvPr/>
        </p:nvSpPr>
        <p:spPr>
          <a:xfrm>
            <a:off x="2321902" y="5020005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</a:t>
            </a:r>
            <a:r>
              <a:rPr lang="de-DE" sz="2000" b="1" dirty="0">
                <a:solidFill>
                  <a:srgbClr val="007DC5"/>
                </a:solidFill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ingo </a:t>
            </a:r>
            <a:endParaRPr lang="de-DE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E7B49BF-8661-4C2D-845E-9A130C67AEE5}"/>
              </a:ext>
            </a:extLst>
          </p:cNvPr>
          <p:cNvSpPr txBox="1"/>
          <p:nvPr/>
        </p:nvSpPr>
        <p:spPr>
          <a:xfrm>
            <a:off x="2321902" y="125257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Bingo </a:t>
            </a:r>
            <a:endParaRPr lang="de-DE" sz="20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97B004E-BBC4-414E-9D0E-E31808B4F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437550" y="752808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4E7774A0-79D7-4C62-AA0C-68A30FCADA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4236991" y="8911173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210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9EEE48B1-11DA-4476-9ABA-1EB70BE5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74922"/>
              </p:ext>
            </p:extLst>
          </p:nvPr>
        </p:nvGraphicFramePr>
        <p:xfrm>
          <a:off x="437550" y="603736"/>
          <a:ext cx="6163665" cy="420804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32733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828289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eine Klausur/ Prüfung gefallen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Heutiger Anreiseweg &gt;30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Saprobienindex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 bestimmt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2E7A67C-13E1-4A3B-A0FB-0B95F1D36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133137"/>
              </p:ext>
            </p:extLst>
          </p:nvPr>
        </p:nvGraphicFramePr>
        <p:xfrm>
          <a:off x="437550" y="5496858"/>
          <a:ext cx="6163664" cy="42852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88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7789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Durch eine Klausur/ Prüfung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Heutiger Anreiseweg &gt;30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7789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46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Saprobienindex</a:t>
                      </a:r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 bestimmt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A0644D4-D798-40E2-9DE2-20BBEAEEF03D}"/>
              </a:ext>
            </a:extLst>
          </p:cNvPr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056FF7D4-B821-465E-8720-A69DFB84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943262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ADC99BD-4713-4A73-BAAE-0148377F5D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6887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3BE0203-40CF-4D25-B649-9CA624CB0095}"/>
              </a:ext>
            </a:extLst>
          </p:cNvPr>
          <p:cNvSpPr txBox="1"/>
          <p:nvPr/>
        </p:nvSpPr>
        <p:spPr>
          <a:xfrm>
            <a:off x="2321902" y="5020005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</a:t>
            </a:r>
            <a:r>
              <a:rPr lang="de-DE" sz="2000" b="1" dirty="0">
                <a:solidFill>
                  <a:srgbClr val="007DC5"/>
                </a:solidFill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ingo </a:t>
            </a:r>
            <a:endParaRPr lang="de-DE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E7B49BF-8661-4C2D-845E-9A130C67AEE5}"/>
              </a:ext>
            </a:extLst>
          </p:cNvPr>
          <p:cNvSpPr txBox="1"/>
          <p:nvPr/>
        </p:nvSpPr>
        <p:spPr>
          <a:xfrm>
            <a:off x="2321902" y="125257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Bingo </a:t>
            </a:r>
            <a:endParaRPr lang="de-DE" sz="20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97B004E-BBC4-414E-9D0E-E31808B4F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1695301" y="3252386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581CFEF-755C-4B1D-9AF8-5E55689148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58311" y="8109507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8194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9EEE48B1-11DA-4476-9ABA-1EB70BE56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575408"/>
              </p:ext>
            </p:extLst>
          </p:nvPr>
        </p:nvGraphicFramePr>
        <p:xfrm>
          <a:off x="437550" y="603736"/>
          <a:ext cx="6163665" cy="411308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32733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32733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828289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eine Klausur/ Prüfung gefallen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Heutiger Anreiseweg &gt;30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8194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Saprobienindex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 bestimmt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32E7A67C-13E1-4A3B-A0FB-0B95F1D36485}"/>
              </a:ext>
            </a:extLst>
          </p:cNvPr>
          <p:cNvGraphicFramePr>
            <a:graphicFrameLocks noGrp="1"/>
          </p:cNvGraphicFramePr>
          <p:nvPr/>
        </p:nvGraphicFramePr>
        <p:xfrm>
          <a:off x="437550" y="5400675"/>
          <a:ext cx="6163664" cy="428527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00188">
                  <a:extLst>
                    <a:ext uri="{9D8B030D-6E8A-4147-A177-3AD203B41FA5}">
                      <a16:colId xmlns:a16="http://schemas.microsoft.com/office/drawing/2014/main" val="2979310679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105675338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69595078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211682561"/>
                    </a:ext>
                  </a:extLst>
                </a:gridCol>
                <a:gridCol w="1215869">
                  <a:extLst>
                    <a:ext uri="{9D8B030D-6E8A-4147-A177-3AD203B41FA5}">
                      <a16:colId xmlns:a16="http://schemas.microsoft.com/office/drawing/2014/main" val="3369923086"/>
                    </a:ext>
                  </a:extLst>
                </a:gridCol>
              </a:tblGrid>
              <a:tr h="778917"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Saprobienindex</a:t>
                      </a: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 bestimmt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Durch eine Klausur/ Prüfung gefallen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Heutiger Anreiseweg &gt;30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Braunschweig studiert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Baustelle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497048"/>
                  </a:ext>
                </a:extLst>
              </a:tr>
              <a:tr h="778917">
                <a:tc>
                  <a:txBody>
                    <a:bodyPr/>
                    <a:lstStyle/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kein DWA Mitglied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abwassertech</a:t>
                      </a: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. Bauwerk dimensioniert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Schon in einer KA/KW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geblättert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einem Wasserwerk gewesen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268"/>
                  </a:ext>
                </a:extLst>
              </a:tr>
              <a:tr h="846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studiert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Stand auf einer Messe besucht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 Kanalbefahrungs-video angeschaut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DWA Mitglied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einen Kanaldeckel geöffnet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43557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auf einer Kläranlage gewesen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eine (Ab-) Wasserprobe 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Quereinsteiger im (Ab)wasser-/ Abfallbereich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an einem DWA Stammtisch teilgenommen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durch ein Mikroskop geschaut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42316"/>
                  </a:ext>
                </a:extLst>
              </a:tr>
              <a:tr h="940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Praktikum o. Arbeitserfahrung im Ausland gemacht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eine Ausbildung gemacht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50" kern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  <a:ea typeface="+mn-ea"/>
                          <a:cs typeface="+mn-cs"/>
                        </a:rPr>
                        <a:t>36 Jahre alt oder jünger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in Niedersachsen geboren</a:t>
                      </a:r>
                    </a:p>
                    <a:p>
                      <a:pPr algn="ctr"/>
                      <a:endParaRPr lang="de-DE" sz="1350" kern="1200" dirty="0">
                        <a:solidFill>
                          <a:sysClr val="windowText" lastClr="000000"/>
                        </a:solidFill>
                        <a:latin typeface="Bahnschrift SemiLight SemiConde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ysClr val="windowText" lastClr="000000"/>
                          </a:solidFill>
                          <a:latin typeface="Bahnschrift SemiLight SemiConde" panose="020B0502040204020203" pitchFamily="34" charset="0"/>
                        </a:rPr>
                        <a:t>mit einer Genehmigungs-behörde Kontakt gehabt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82518"/>
                  </a:ext>
                </a:extLst>
              </a:tr>
            </a:tbl>
          </a:graphicData>
        </a:graphic>
      </p:graphicFrame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A0644D4-D798-40E2-9DE2-20BBEAEEF03D}"/>
              </a:ext>
            </a:extLst>
          </p:cNvPr>
          <p:cNvCxnSpPr/>
          <p:nvPr/>
        </p:nvCxnSpPr>
        <p:spPr>
          <a:xfrm>
            <a:off x="0" y="4953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056FF7D4-B821-465E-8720-A69DFB84AD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943262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ADC99BD-4713-4A73-BAAE-0148377F5D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373981" y="46887"/>
            <a:ext cx="1123535" cy="5763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3BE0203-40CF-4D25-B649-9CA624CB0095}"/>
              </a:ext>
            </a:extLst>
          </p:cNvPr>
          <p:cNvSpPr txBox="1"/>
          <p:nvPr/>
        </p:nvSpPr>
        <p:spPr>
          <a:xfrm>
            <a:off x="2321902" y="5020005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</a:t>
            </a:r>
            <a:r>
              <a:rPr lang="de-DE" sz="2000" b="1" dirty="0">
                <a:solidFill>
                  <a:srgbClr val="007DC5"/>
                </a:solidFill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ingo </a:t>
            </a:r>
            <a:endParaRPr lang="de-DE" sz="20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E7B49BF-8661-4C2D-845E-9A130C67AEE5}"/>
              </a:ext>
            </a:extLst>
          </p:cNvPr>
          <p:cNvSpPr txBox="1"/>
          <p:nvPr/>
        </p:nvSpPr>
        <p:spPr>
          <a:xfrm>
            <a:off x="2321902" y="125257"/>
            <a:ext cx="34333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007DC5"/>
                </a:solidFill>
                <a:effectLst/>
                <a:latin typeface="DIN"/>
                <a:ea typeface="Calibri" panose="020F0502020204030204" pitchFamily="34" charset="0"/>
                <a:cs typeface="Times New Roman" panose="02020603050405020304" pitchFamily="18" charset="0"/>
              </a:rPr>
              <a:t>Junge DWA Bingo </a:t>
            </a:r>
            <a:endParaRPr lang="de-DE" sz="2000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97B004E-BBC4-414E-9D0E-E31808B4F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2937570" y="3127126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4E7774A0-79D7-4C62-AA0C-68A30FCADA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5" t="20100" r="12315" b="25405"/>
          <a:stretch/>
        </p:blipFill>
        <p:spPr bwMode="auto">
          <a:xfrm>
            <a:off x="558311" y="6268181"/>
            <a:ext cx="1136990" cy="5832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9944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2DE2946F76804B8A5224B3306E83A2" ma:contentTypeVersion="10" ma:contentTypeDescription="Ein neues Dokument erstellen." ma:contentTypeScope="" ma:versionID="0297c32da41311704ba1989437b122a7">
  <xsd:schema xmlns:xsd="http://www.w3.org/2001/XMLSchema" xmlns:xs="http://www.w3.org/2001/XMLSchema" xmlns:p="http://schemas.microsoft.com/office/2006/metadata/properties" xmlns:ns2="e1fdda86-4010-4ced-9ef5-e5f6d1843ba7" xmlns:ns3="8235650a-2d03-4104-ac0d-42e587a99491" targetNamespace="http://schemas.microsoft.com/office/2006/metadata/properties" ma:root="true" ma:fieldsID="7416af1ae6c56694069e4947f08b2c17" ns2:_="" ns3:_="">
    <xsd:import namespace="e1fdda86-4010-4ced-9ef5-e5f6d1843ba7"/>
    <xsd:import namespace="8235650a-2d03-4104-ac0d-42e587a994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dda86-4010-4ced-9ef5-e5f6d1843b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7be6ce99-4014-4988-bfc2-8179ae939e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5650a-2d03-4104-ac0d-42e587a9949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57f48d26-6d42-40d0-9c6b-9541ec271c21}" ma:internalName="TaxCatchAll" ma:showField="CatchAllData" ma:web="8235650a-2d03-4104-ac0d-42e587a994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35650a-2d03-4104-ac0d-42e587a99491" xsi:nil="true"/>
    <lcf76f155ced4ddcb4097134ff3c332f xmlns="e1fdda86-4010-4ced-9ef5-e5f6d1843b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D09816-4801-46E7-8CCA-4A826D5B6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2F46C7-46D4-4BA4-B7B2-66641522C22D}"/>
</file>

<file path=customXml/itemProps3.xml><?xml version="1.0" encoding="utf-8"?>
<ds:datastoreItem xmlns:ds="http://schemas.openxmlformats.org/officeDocument/2006/customXml" ds:itemID="{E45C5C29-5841-4762-AF22-8BBB4204BDB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1060</Words>
  <Application>Microsoft Office PowerPoint</Application>
  <PresentationFormat>A4-Papier (210 x 297 mm)</PresentationFormat>
  <Paragraphs>281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</vt:lpstr>
      <vt:lpstr>Anleitung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TU-Pseudonym 2516393386349931</dc:creator>
  <cp:lastModifiedBy>Cara Möginger</cp:lastModifiedBy>
  <cp:revision>10</cp:revision>
  <cp:lastPrinted>2022-04-09T15:53:29Z</cp:lastPrinted>
  <dcterms:created xsi:type="dcterms:W3CDTF">2022-04-09T14:59:44Z</dcterms:created>
  <dcterms:modified xsi:type="dcterms:W3CDTF">2022-05-28T06:42:37Z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0x010100DF2DE2946F76804B8A5224B3306E83A2</vt:lpwstr>
  </property>
</Properties>
</file>