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9"/>
  </p:notesMasterIdLst>
  <p:sldIdLst>
    <p:sldId id="313" r:id="rId5"/>
    <p:sldId id="310" r:id="rId6"/>
    <p:sldId id="311" r:id="rId7"/>
    <p:sldId id="312" r:id="rId8"/>
    <p:sldId id="309" r:id="rId9"/>
    <p:sldId id="314" r:id="rId10"/>
    <p:sldId id="307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301" r:id="rId30"/>
    <p:sldId id="302" r:id="rId31"/>
    <p:sldId id="304" r:id="rId32"/>
    <p:sldId id="299" r:id="rId33"/>
    <p:sldId id="300" r:id="rId34"/>
    <p:sldId id="305" r:id="rId35"/>
    <p:sldId id="306" r:id="rId36"/>
    <p:sldId id="315" r:id="rId37"/>
    <p:sldId id="316" r:id="rId38"/>
  </p:sldIdLst>
  <p:sldSz cx="12192000" cy="6858000"/>
  <p:notesSz cx="6858000" cy="9144000"/>
  <p:embeddedFontLst>
    <p:embeddedFont>
      <p:font typeface="Aptos Light" panose="020B0004020202020204" pitchFamily="34" charset="0"/>
      <p:regular r:id="rId40"/>
      <p:italic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yleguide" id="{AAADED46-61B3-4BF8-B29B-06EFC9C27E5C}">
          <p14:sldIdLst>
            <p14:sldId id="313"/>
            <p14:sldId id="310"/>
            <p14:sldId id="311"/>
            <p14:sldId id="312"/>
            <p14:sldId id="309"/>
            <p14:sldId id="314"/>
            <p14:sldId id="307"/>
          </p14:sldIdLst>
        </p14:section>
        <p14:section name="Masterlayouts" id="{C4A33AF2-E99D-4302-8056-9A6C248848EA}">
          <p14:sldIdLst/>
        </p14:section>
        <p14:section name="Titel" id="{15067632-BDA9-4820-8F5C-288E17567639}">
          <p14:sldIdLst>
            <p14:sldId id="280"/>
            <p14:sldId id="281"/>
          </p14:sldIdLst>
        </p14:section>
        <p14:section name="Agenda/Kapiteltrenner" id="{B631E7CF-AA60-47A8-8862-02CEE7C4A2A3}">
          <p14:sldIdLst>
            <p14:sldId id="282"/>
            <p14:sldId id="283"/>
          </p14:sldIdLst>
        </p14:section>
        <p14:section name="Content" id="{B3D9B765-14EE-4106-8FD9-23BA07EF79A7}">
          <p14:sldIdLst>
            <p14:sldId id="284"/>
            <p14:sldId id="285"/>
            <p14:sldId id="286"/>
            <p14:sldId id="287"/>
            <p14:sldId id="288"/>
            <p14:sldId id="289"/>
            <p14:sldId id="290"/>
            <p14:sldId id="292"/>
            <p14:sldId id="293"/>
            <p14:sldId id="294"/>
            <p14:sldId id="295"/>
            <p14:sldId id="296"/>
            <p14:sldId id="297"/>
            <p14:sldId id="298"/>
            <p14:sldId id="301"/>
            <p14:sldId id="302"/>
            <p14:sldId id="304"/>
          </p14:sldIdLst>
        </p14:section>
        <p14:section name="Devices" id="{D581C7D5-A79C-4F6D-8F9F-9B01C8FD4BDA}">
          <p14:sldIdLst>
            <p14:sldId id="299"/>
            <p14:sldId id="300"/>
          </p14:sldIdLst>
        </p14:section>
        <p14:section name="Outro" id="{42149E7D-86AF-4AD7-A47B-E54E1CAB4751}">
          <p14:sldIdLst>
            <p14:sldId id="305"/>
            <p14:sldId id="306"/>
          </p14:sldIdLst>
        </p14:section>
        <p14:section name="Outro grauer Balken" id="{F8CD7F3B-8B1B-4D71-B236-73B21243A49C}">
          <p14:sldIdLst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0D0D0"/>
    <a:srgbClr val="9D9D9C"/>
    <a:srgbClr val="CFE09B"/>
    <a:srgbClr val="95C11F"/>
    <a:srgbClr val="8AB5E1"/>
    <a:srgbClr val="0075BF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24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032"/>
    </p:cViewPr>
  </p:sorterViewPr>
  <p:notesViewPr>
    <p:cSldViewPr snapToGrid="0" showGuides="1">
      <p:cViewPr varScale="1">
        <p:scale>
          <a:sx n="119" d="100"/>
          <a:sy n="119" d="100"/>
        </p:scale>
        <p:origin x="49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16122-4CBD-4F21-9FEC-0687C93673CC}" type="datetimeFigureOut">
              <a:rPr lang="de-DE" smtClean="0"/>
              <a:t>07.07.2025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9D2C7-97A2-430A-8C91-D1D47D96D5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89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dwa_ev/" TargetMode="External"/><Relationship Id="rId2" Type="http://schemas.openxmlformats.org/officeDocument/2006/relationships/hyperlink" Target="https://de.linkedin.com/company/dwa-ev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tiktok.com/@wasser.allesklar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dwa_ev/" TargetMode="External"/><Relationship Id="rId2" Type="http://schemas.openxmlformats.org/officeDocument/2006/relationships/hyperlink" Target="https://de.linkedin.com/company/dwa-ev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tiktok.com/@wasser.allesklar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dwa_ev/" TargetMode="External"/><Relationship Id="rId2" Type="http://schemas.openxmlformats.org/officeDocument/2006/relationships/hyperlink" Target="https://de.linkedin.com/company/dwa-ev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tiktok.com/@wasser.allesklar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dwa_ev/" TargetMode="External"/><Relationship Id="rId2" Type="http://schemas.openxmlformats.org/officeDocument/2006/relationships/hyperlink" Target="https://de.linkedin.com/company/dwa-ev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tiktok.com/@wasser.allesklar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8A34032-47FC-EF9D-EC80-AEA95F6356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E22FF-885F-B19D-5B35-8833038AA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608480"/>
            <a:ext cx="8769688" cy="1909483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127B30-1E95-94B2-2067-00A563884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2533020"/>
            <a:ext cx="8769688" cy="371623"/>
          </a:xfrm>
        </p:spPr>
        <p:txBody>
          <a:bodyPr/>
          <a:lstStyle>
            <a:lvl1pPr marL="0" indent="0" algn="l">
              <a:buNone/>
              <a:defRPr sz="3600" b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BFC69CF-82F2-AB5D-880A-96E221417177}"/>
              </a:ext>
            </a:extLst>
          </p:cNvPr>
          <p:cNvGrpSpPr/>
          <p:nvPr userDrawn="1"/>
        </p:nvGrpSpPr>
        <p:grpSpPr>
          <a:xfrm>
            <a:off x="0" y="3291324"/>
            <a:ext cx="12192000" cy="144000"/>
            <a:chOff x="0" y="3645798"/>
            <a:chExt cx="12192000" cy="1440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81AA016-9162-AAA8-1C3C-4F03FBF3AEE9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BB3128A-DA2C-C3DE-8E8E-2A370B08190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C9DC33B9-AEA6-A187-9F47-7433FB8F2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4ECCF4E-C951-47E7-96F7-702F21056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42750"/>
            <a:ext cx="4318000" cy="321525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4092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Grau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FC42BD4-59F3-4F6D-7DEB-F946BCB6944C}"/>
              </a:ext>
            </a:extLst>
          </p:cNvPr>
          <p:cNvSpPr/>
          <p:nvPr userDrawn="1"/>
        </p:nvSpPr>
        <p:spPr>
          <a:xfrm>
            <a:off x="0" y="6241409"/>
            <a:ext cx="1800000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F8B4D4-6917-ACBC-959B-42AB74732AD2}"/>
              </a:ext>
            </a:extLst>
          </p:cNvPr>
          <p:cNvSpPr/>
          <p:nvPr userDrawn="1"/>
        </p:nvSpPr>
        <p:spPr>
          <a:xfrm>
            <a:off x="695325" y="1808163"/>
            <a:ext cx="11496675" cy="450359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7FD3D8A-C4DE-21B0-922E-F338BC07B597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96FF38BE-314F-0672-5B6E-9BAAF668C1B6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551DF75-2DE2-0B6F-7BB2-C13C9D9001BF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21C49D63-F912-D1F9-0740-C91D0636E9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4337886"/>
            <a:ext cx="11496675" cy="18295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08D2A6B-7A23-FB60-1DC0-BB2236D9B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703" y="2055600"/>
            <a:ext cx="10506972" cy="205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EE5AC6-0F1E-512C-10C9-DA4B759D9B0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B05AE4E-173C-4B3D-B334-5D74CC0F48B3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77EC976-FFCE-A030-0AC4-6F759E4C11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96F1E93-BA68-83D0-02AE-E2821781748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C8FA9798-74B4-D2F3-8E52-61682392B3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</p:spTree>
    <p:extLst>
      <p:ext uri="{BB962C8B-B14F-4D97-AF65-F5344CB8AC3E}">
        <p14:creationId xmlns:p14="http://schemas.microsoft.com/office/powerpoint/2010/main" val="692219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Inhalt auf Grau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FC42BD4-59F3-4F6D-7DEB-F946BCB6944C}"/>
              </a:ext>
            </a:extLst>
          </p:cNvPr>
          <p:cNvSpPr/>
          <p:nvPr userDrawn="1"/>
        </p:nvSpPr>
        <p:spPr>
          <a:xfrm>
            <a:off x="0" y="6241409"/>
            <a:ext cx="1800000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F8B4D4-6917-ACBC-959B-42AB74732AD2}"/>
              </a:ext>
            </a:extLst>
          </p:cNvPr>
          <p:cNvSpPr/>
          <p:nvPr userDrawn="1"/>
        </p:nvSpPr>
        <p:spPr>
          <a:xfrm>
            <a:off x="695325" y="1808163"/>
            <a:ext cx="11496675" cy="4503592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7FD3D8A-C4DE-21B0-922E-F338BC07B597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96FF38BE-314F-0672-5B6E-9BAAF668C1B6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551DF75-2DE2-0B6F-7BB2-C13C9D9001BF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21C49D63-F912-D1F9-0740-C91D0636E9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4337886"/>
            <a:ext cx="11496675" cy="18295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C263B0BE-D9B6-60E9-A5AE-E1D1487C3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7" y="2053653"/>
            <a:ext cx="5221288" cy="205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618C5FD-1626-BB19-7AE3-F10A02DD7F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F3B7014-CED9-4AD8-9C89-393473AE3844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A3383D63-A1B7-130B-C1D8-EF7EB08A77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6DDBEE3-9639-1651-989A-9EC9EA7110F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25909A40-B491-6052-AA15-DF65BDC09F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D36A17A1-E396-CB3B-001F-3067AC9C4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703" y="2055600"/>
            <a:ext cx="4926910" cy="205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369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auf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3">
            <a:extLst>
              <a:ext uri="{FF2B5EF4-FFF2-40B4-BE49-F238E27FC236}">
                <a16:creationId xmlns:a16="http://schemas.microsoft.com/office/drawing/2014/main" id="{5BC3B5DF-2DAB-464D-AEE9-B68FD8DC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12192000" cy="630872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2687BF-E801-C9A9-4754-7ED4B4A0A526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/>
          <a:p>
            <a:fld id="{5CCBEC5E-8202-4A83-AE0B-572C1B840FF5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312FB395-315D-186A-2E6B-E7CC6D9E53AE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F2B420C6-51E3-6027-42C3-809D08070E87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BC617D5-7DA2-25BE-65F1-DB486BCD278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06813D6-E2FF-8E23-810B-6B315F4E9BAA}"/>
              </a:ext>
            </a:extLst>
          </p:cNvPr>
          <p:cNvSpPr/>
          <p:nvPr userDrawn="1"/>
        </p:nvSpPr>
        <p:spPr>
          <a:xfrm>
            <a:off x="0" y="6241409"/>
            <a:ext cx="1800000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17481F3-7DF2-27DB-214B-45A36487DA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167755"/>
            <a:ext cx="11498400" cy="144000"/>
          </a:xfrm>
          <a:solidFill>
            <a:schemeClr val="tx2"/>
          </a:soli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91280B12-EDA2-295A-7F9D-76C81D3672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6239755"/>
            <a:ext cx="698400" cy="72000"/>
          </a:xfr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54ABEC-2A3C-B487-C059-4FF3AC8D8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40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ild +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3">
            <a:extLst>
              <a:ext uri="{FF2B5EF4-FFF2-40B4-BE49-F238E27FC236}">
                <a16:creationId xmlns:a16="http://schemas.microsoft.com/office/drawing/2014/main" id="{DB9027A9-2BE2-D013-4B3F-8E0E229E9B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12192000" cy="630872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666B5B23-824D-C645-89BC-97926D1428E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5325" y="4654091"/>
            <a:ext cx="10801350" cy="1654634"/>
          </a:xfrm>
          <a:solidFill>
            <a:schemeClr val="tx2"/>
          </a:solidFill>
        </p:spPr>
        <p:txBody>
          <a:bodyPr lIns="288000" tIns="21600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03" y="5387690"/>
            <a:ext cx="10222839" cy="692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E9FDF325-B6DC-28AC-85B1-5180DB3171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5C9CB5-DB9D-48A7-AC7A-1F3B348F15FB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ED367673-4DF0-B628-6897-F293959453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CC9B7E0B-5F09-CB64-5741-942AE6F371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2CB5403C-231B-2C29-2D64-732914E9DD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BDC3570F-66C1-C9CB-81DF-74EA71BC51DE}"/>
              </a:ext>
            </a:extLst>
          </p:cNvPr>
          <p:cNvSpPr/>
          <p:nvPr userDrawn="1"/>
        </p:nvSpPr>
        <p:spPr>
          <a:xfrm>
            <a:off x="0" y="6241409"/>
            <a:ext cx="695325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57860FC-5568-A50B-6130-4E4D5AE761E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6239755"/>
            <a:ext cx="698400" cy="72000"/>
          </a:xfr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CBA2E3-A84B-A873-76F1-5AD79CD13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44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ild +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65057275-8E41-20B6-DB18-2C0CD5AEA8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1"/>
            <a:ext cx="12192000" cy="630872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2687BF-E801-C9A9-4754-7ED4B4A0A5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1C87C5-CEAC-4B21-AF8F-B1018BEC944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312FB395-315D-186A-2E6B-E7CC6D9E53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F2B420C6-51E3-6027-42C3-809D08070E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BC617D5-7DA2-25BE-65F1-DB486BCD27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DB8B686-AD65-6D3E-7B0A-5D7C9890C0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6" y="1816100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7D959B4-C69B-A615-C229-72020818D3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842" y="1816100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2F7BAB4-5FF7-B302-46AF-D34C0A275A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6358" y="1816100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C864733-F1D1-9B64-5EBC-E80DDB01A7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71875" y="1816100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76D77D2-8DBC-BB6E-D351-0BB1FDA079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61515" y="3505051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FCEC2658-44A9-71FB-A053-BC3C373F1C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87031" y="3505051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86381D16-8792-F97D-A0B4-44724AFBE8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2548" y="3505051"/>
            <a:ext cx="2624799" cy="1612900"/>
          </a:xfrm>
          <a:custGeom>
            <a:avLst/>
            <a:gdLst>
              <a:gd name="connsiteX0" fmla="*/ 91677 w 2624799"/>
              <a:gd name="connsiteY0" fmla="*/ 0 h 1612900"/>
              <a:gd name="connsiteX1" fmla="*/ 2533122 w 2624799"/>
              <a:gd name="connsiteY1" fmla="*/ 0 h 1612900"/>
              <a:gd name="connsiteX2" fmla="*/ 2624799 w 2624799"/>
              <a:gd name="connsiteY2" fmla="*/ 91677 h 1612900"/>
              <a:gd name="connsiteX3" fmla="*/ 2624799 w 2624799"/>
              <a:gd name="connsiteY3" fmla="*/ 1521223 h 1612900"/>
              <a:gd name="connsiteX4" fmla="*/ 2533122 w 2624799"/>
              <a:gd name="connsiteY4" fmla="*/ 1612900 h 1612900"/>
              <a:gd name="connsiteX5" fmla="*/ 91677 w 2624799"/>
              <a:gd name="connsiteY5" fmla="*/ 1612900 h 1612900"/>
              <a:gd name="connsiteX6" fmla="*/ 0 w 2624799"/>
              <a:gd name="connsiteY6" fmla="*/ 1521223 h 1612900"/>
              <a:gd name="connsiteX7" fmla="*/ 0 w 2624799"/>
              <a:gd name="connsiteY7" fmla="*/ 91677 h 1612900"/>
              <a:gd name="connsiteX8" fmla="*/ 91677 w 2624799"/>
              <a:gd name="connsiteY8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4799" h="1612900">
                <a:moveTo>
                  <a:pt x="91677" y="0"/>
                </a:moveTo>
                <a:lnTo>
                  <a:pt x="2533122" y="0"/>
                </a:lnTo>
                <a:cubicBezTo>
                  <a:pt x="2583754" y="0"/>
                  <a:pt x="2624799" y="41045"/>
                  <a:pt x="2624799" y="91677"/>
                </a:cubicBezTo>
                <a:lnTo>
                  <a:pt x="2624799" y="1521223"/>
                </a:lnTo>
                <a:cubicBezTo>
                  <a:pt x="2624799" y="1571855"/>
                  <a:pt x="2583754" y="1612900"/>
                  <a:pt x="2533122" y="1612900"/>
                </a:cubicBezTo>
                <a:lnTo>
                  <a:pt x="91677" y="1612900"/>
                </a:lnTo>
                <a:cubicBezTo>
                  <a:pt x="41045" y="1612900"/>
                  <a:pt x="0" y="1571855"/>
                  <a:pt x="0" y="1521223"/>
                </a:cubicBezTo>
                <a:lnTo>
                  <a:pt x="0" y="91677"/>
                </a:lnTo>
                <a:cubicBezTo>
                  <a:pt x="0" y="41045"/>
                  <a:pt x="41045" y="0"/>
                  <a:pt x="9167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2ADADF7-D20A-A141-6DBD-F66123751F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5325" y="6167755"/>
            <a:ext cx="11498400" cy="144000"/>
          </a:xfrm>
          <a:solidFill>
            <a:schemeClr val="tx2"/>
          </a:soli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D12E2F0-7271-CDC2-69F5-32075A825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6241407"/>
            <a:ext cx="698400" cy="67317"/>
          </a:xfr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3620B2-0544-A480-CB3F-4A62E3656D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239755"/>
            <a:ext cx="698400" cy="72000"/>
          </a:xfr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C0C840D-D53F-BA79-08C9-604E4FD7D1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58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Verlauf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E7DA67D-7C69-AC1B-3E01-B99477F75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83" r="4725" b="336"/>
          <a:stretch/>
        </p:blipFill>
        <p:spPr>
          <a:xfrm>
            <a:off x="0" y="0"/>
            <a:ext cx="12192000" cy="6293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D973A2-0829-FAC1-CB25-854918C871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739" t="21078" r="8569" b="25688"/>
          <a:stretch/>
        </p:blipFill>
        <p:spPr>
          <a:xfrm>
            <a:off x="9822003" y="251745"/>
            <a:ext cx="1844702" cy="849437"/>
          </a:xfrm>
          <a:prstGeom prst="rect">
            <a:avLst/>
          </a:prstGeom>
        </p:spPr>
      </p:pic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5B025-8717-4509-A50D-32E28B90352B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</p:spTree>
    <p:extLst>
      <p:ext uri="{BB962C8B-B14F-4D97-AF65-F5344CB8AC3E}">
        <p14:creationId xmlns:p14="http://schemas.microsoft.com/office/powerpoint/2010/main" val="1191593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Verlauf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378-9C97-4540-A4DD-C352B38D4721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D6257A-535B-E0CA-4C99-C451C0D1F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35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Verlauf hell + Kreis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E7DA67D-7C69-AC1B-3E01-B99477F75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83" r="4725" b="336"/>
          <a:stretch/>
        </p:blipFill>
        <p:spPr>
          <a:xfrm>
            <a:off x="0" y="-1"/>
            <a:ext cx="12192000" cy="63087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2408822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7E1B-C448-4FCE-9A55-974BD44B2679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5C9FC-7E46-B43D-B3B9-12CD1A07F2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87855" y="1808163"/>
            <a:ext cx="2408822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4" name="Bildplatzhalter 73">
            <a:extLst>
              <a:ext uri="{FF2B5EF4-FFF2-40B4-BE49-F238E27FC236}">
                <a16:creationId xmlns:a16="http://schemas.microsoft.com/office/drawing/2014/main" id="{564204B1-DF9F-793A-ACB7-F44E570A63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04987" y="1808163"/>
            <a:ext cx="4174982" cy="4175130"/>
          </a:xfrm>
          <a:custGeom>
            <a:avLst/>
            <a:gdLst>
              <a:gd name="connsiteX0" fmla="*/ 3338241 w 4174982"/>
              <a:gd name="connsiteY0" fmla="*/ 2101935 h 4175130"/>
              <a:gd name="connsiteX1" fmla="*/ 4122686 w 4174982"/>
              <a:gd name="connsiteY1" fmla="*/ 2554925 h 4175130"/>
              <a:gd name="connsiteX2" fmla="*/ 2087609 w 4174982"/>
              <a:gd name="connsiteY2" fmla="*/ 4175130 h 4175130"/>
              <a:gd name="connsiteX3" fmla="*/ 747930 w 4174982"/>
              <a:gd name="connsiteY3" fmla="*/ 3688455 h 4175130"/>
              <a:gd name="connsiteX4" fmla="*/ 1293507 w 4174982"/>
              <a:gd name="connsiteY4" fmla="*/ 3372328 h 4175130"/>
              <a:gd name="connsiteX5" fmla="*/ 3115865 w 4174982"/>
              <a:gd name="connsiteY5" fmla="*/ 2992366 h 4175130"/>
              <a:gd name="connsiteX6" fmla="*/ 3338241 w 4174982"/>
              <a:gd name="connsiteY6" fmla="*/ 2101935 h 4175130"/>
              <a:gd name="connsiteX7" fmla="*/ 1309761 w 4174982"/>
              <a:gd name="connsiteY7" fmla="*/ 150054 h 4175130"/>
              <a:gd name="connsiteX8" fmla="*/ 1309761 w 4174982"/>
              <a:gd name="connsiteY8" fmla="*/ 1102437 h 4175130"/>
              <a:gd name="connsiteX9" fmla="*/ 901520 w 4174982"/>
              <a:gd name="connsiteY9" fmla="*/ 1493002 h 4175130"/>
              <a:gd name="connsiteX10" fmla="*/ 901520 w 4174982"/>
              <a:gd name="connsiteY10" fmla="*/ 1493237 h 4175130"/>
              <a:gd name="connsiteX11" fmla="*/ 1233909 w 4174982"/>
              <a:gd name="connsiteY11" fmla="*/ 3332518 h 4175130"/>
              <a:gd name="connsiteX12" fmla="*/ 696340 w 4174982"/>
              <a:gd name="connsiteY12" fmla="*/ 3643932 h 4175130"/>
              <a:gd name="connsiteX13" fmla="*/ 0 w 4174982"/>
              <a:gd name="connsiteY13" fmla="*/ 2087799 h 4175130"/>
              <a:gd name="connsiteX14" fmla="*/ 1309761 w 4174982"/>
              <a:gd name="connsiteY14" fmla="*/ 150054 h 4175130"/>
              <a:gd name="connsiteX15" fmla="*/ 2087372 w 4174982"/>
              <a:gd name="connsiteY15" fmla="*/ 0 h 4175130"/>
              <a:gd name="connsiteX16" fmla="*/ 4174982 w 4174982"/>
              <a:gd name="connsiteY16" fmla="*/ 2087565 h 4175130"/>
              <a:gd name="connsiteX17" fmla="*/ 4136348 w 4174982"/>
              <a:gd name="connsiteY17" fmla="*/ 2488494 h 4175130"/>
              <a:gd name="connsiteX18" fmla="*/ 3327170 w 4174982"/>
              <a:gd name="connsiteY18" fmla="*/ 2021135 h 4175130"/>
              <a:gd name="connsiteX19" fmla="*/ 2758272 w 4174982"/>
              <a:gd name="connsiteY19" fmla="*/ 1135651 h 4175130"/>
              <a:gd name="connsiteX20" fmla="*/ 2758036 w 4174982"/>
              <a:gd name="connsiteY20" fmla="*/ 1135182 h 4175130"/>
              <a:gd name="connsiteX21" fmla="*/ 1374070 w 4174982"/>
              <a:gd name="connsiteY21" fmla="*/ 1065218 h 4175130"/>
              <a:gd name="connsiteX22" fmla="*/ 1374070 w 4174982"/>
              <a:gd name="connsiteY22" fmla="*/ 125085 h 4175130"/>
              <a:gd name="connsiteX23" fmla="*/ 2087372 w 4174982"/>
              <a:gd name="connsiteY23" fmla="*/ 0 h 417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74982" h="4175130">
                <a:moveTo>
                  <a:pt x="3338241" y="2101935"/>
                </a:moveTo>
                <a:lnTo>
                  <a:pt x="4122686" y="2554925"/>
                </a:lnTo>
                <a:cubicBezTo>
                  <a:pt x="3910439" y="3482808"/>
                  <a:pt x="3079823" y="4175130"/>
                  <a:pt x="2087609" y="4175130"/>
                </a:cubicBezTo>
                <a:cubicBezTo>
                  <a:pt x="1577602" y="4175130"/>
                  <a:pt x="1110469" y="3992096"/>
                  <a:pt x="747930" y="3688455"/>
                </a:cubicBezTo>
                <a:lnTo>
                  <a:pt x="1293507" y="3372328"/>
                </a:lnTo>
                <a:cubicBezTo>
                  <a:pt x="1901510" y="3757712"/>
                  <a:pt x="2709509" y="3592345"/>
                  <a:pt x="3115865" y="2992366"/>
                </a:cubicBezTo>
                <a:cubicBezTo>
                  <a:pt x="3300080" y="2720525"/>
                  <a:pt x="3370515" y="2404869"/>
                  <a:pt x="3338241" y="2101935"/>
                </a:cubicBezTo>
                <a:close/>
                <a:moveTo>
                  <a:pt x="1309761" y="150054"/>
                </a:moveTo>
                <a:lnTo>
                  <a:pt x="1309761" y="1102437"/>
                </a:lnTo>
                <a:cubicBezTo>
                  <a:pt x="1152166" y="1199019"/>
                  <a:pt x="1012003" y="1329992"/>
                  <a:pt x="901520" y="1493002"/>
                </a:cubicBezTo>
                <a:lnTo>
                  <a:pt x="901520" y="1493237"/>
                </a:lnTo>
                <a:cubicBezTo>
                  <a:pt x="493045" y="2096281"/>
                  <a:pt x="643337" y="2912979"/>
                  <a:pt x="1233909" y="3332518"/>
                </a:cubicBezTo>
                <a:lnTo>
                  <a:pt x="696340" y="3643932"/>
                </a:lnTo>
                <a:cubicBezTo>
                  <a:pt x="269019" y="3261848"/>
                  <a:pt x="0" y="2706154"/>
                  <a:pt x="0" y="2087799"/>
                </a:cubicBezTo>
                <a:cubicBezTo>
                  <a:pt x="0" y="1209855"/>
                  <a:pt x="542043" y="458406"/>
                  <a:pt x="1309761" y="150054"/>
                </a:cubicBezTo>
                <a:close/>
                <a:moveTo>
                  <a:pt x="2087372" y="0"/>
                </a:moveTo>
                <a:cubicBezTo>
                  <a:pt x="3240482" y="0"/>
                  <a:pt x="4174982" y="934716"/>
                  <a:pt x="4174982" y="2087565"/>
                </a:cubicBezTo>
                <a:cubicBezTo>
                  <a:pt x="4174982" y="2224663"/>
                  <a:pt x="4161553" y="2358698"/>
                  <a:pt x="4136348" y="2488494"/>
                </a:cubicBezTo>
                <a:lnTo>
                  <a:pt x="3327170" y="2021135"/>
                </a:lnTo>
                <a:cubicBezTo>
                  <a:pt x="3268748" y="1673443"/>
                  <a:pt x="3073463" y="1349072"/>
                  <a:pt x="2758272" y="1135651"/>
                </a:cubicBezTo>
                <a:lnTo>
                  <a:pt x="2758036" y="1135182"/>
                </a:lnTo>
                <a:cubicBezTo>
                  <a:pt x="2331657" y="846379"/>
                  <a:pt x="1798330" y="836957"/>
                  <a:pt x="1374070" y="1065218"/>
                </a:cubicBezTo>
                <a:lnTo>
                  <a:pt x="1374070" y="125085"/>
                </a:lnTo>
                <a:cubicBezTo>
                  <a:pt x="1596683" y="44286"/>
                  <a:pt x="1836728" y="0"/>
                  <a:pt x="208737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360000" rIns="0" anchor="t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4B2897A2-86F4-06B9-5AC9-790BC8062062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58EF8CCA-2B86-FE84-0145-0EE213F7F4A3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0D231A1D-764F-FF63-987B-1689B1692216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56ED806-870F-3B8C-146B-D40E55E83C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25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Verlauf hell + Kreis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E7DA67D-7C69-AC1B-3E01-B99477F75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83" r="4725" b="336"/>
          <a:stretch/>
        </p:blipFill>
        <p:spPr>
          <a:xfrm>
            <a:off x="0" y="-1"/>
            <a:ext cx="12192000" cy="63087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2408822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A3FB-A7CF-4763-ABE1-59A9E0A9D053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5C9FC-7E46-B43D-B3B9-12CD1A07F2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87855" y="1808163"/>
            <a:ext cx="2408822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0" name="Bildplatzhalter 69">
            <a:extLst>
              <a:ext uri="{FF2B5EF4-FFF2-40B4-BE49-F238E27FC236}">
                <a16:creationId xmlns:a16="http://schemas.microsoft.com/office/drawing/2014/main" id="{2497EFDD-909C-5537-8217-4FD33F59FC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04987" y="1958217"/>
            <a:ext cx="1309761" cy="3493878"/>
          </a:xfrm>
          <a:custGeom>
            <a:avLst/>
            <a:gdLst>
              <a:gd name="connsiteX0" fmla="*/ 1309761 w 1309761"/>
              <a:gd name="connsiteY0" fmla="*/ 0 h 3493878"/>
              <a:gd name="connsiteX1" fmla="*/ 1309761 w 1309761"/>
              <a:gd name="connsiteY1" fmla="*/ 952383 h 3493878"/>
              <a:gd name="connsiteX2" fmla="*/ 901520 w 1309761"/>
              <a:gd name="connsiteY2" fmla="*/ 1342948 h 3493878"/>
              <a:gd name="connsiteX3" fmla="*/ 901520 w 1309761"/>
              <a:gd name="connsiteY3" fmla="*/ 1343183 h 3493878"/>
              <a:gd name="connsiteX4" fmla="*/ 1233909 w 1309761"/>
              <a:gd name="connsiteY4" fmla="*/ 3182464 h 3493878"/>
              <a:gd name="connsiteX5" fmla="*/ 696340 w 1309761"/>
              <a:gd name="connsiteY5" fmla="*/ 3493878 h 3493878"/>
              <a:gd name="connsiteX6" fmla="*/ 0 w 1309761"/>
              <a:gd name="connsiteY6" fmla="*/ 1937745 h 3493878"/>
              <a:gd name="connsiteX7" fmla="*/ 1309761 w 1309761"/>
              <a:gd name="connsiteY7" fmla="*/ 0 h 349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9761" h="3493878">
                <a:moveTo>
                  <a:pt x="1309761" y="0"/>
                </a:moveTo>
                <a:lnTo>
                  <a:pt x="1309761" y="952383"/>
                </a:lnTo>
                <a:cubicBezTo>
                  <a:pt x="1152166" y="1048965"/>
                  <a:pt x="1012003" y="1179938"/>
                  <a:pt x="901520" y="1342948"/>
                </a:cubicBezTo>
                <a:lnTo>
                  <a:pt x="901520" y="1343183"/>
                </a:lnTo>
                <a:cubicBezTo>
                  <a:pt x="493045" y="1946227"/>
                  <a:pt x="643337" y="2762925"/>
                  <a:pt x="1233909" y="3182464"/>
                </a:cubicBezTo>
                <a:lnTo>
                  <a:pt x="696340" y="3493878"/>
                </a:lnTo>
                <a:cubicBezTo>
                  <a:pt x="269019" y="3111794"/>
                  <a:pt x="0" y="2556100"/>
                  <a:pt x="0" y="1937745"/>
                </a:cubicBezTo>
                <a:cubicBezTo>
                  <a:pt x="0" y="1059801"/>
                  <a:pt x="542043" y="308352"/>
                  <a:pt x="1309761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144000" anchor="ctr">
            <a:noAutofit/>
          </a:bodyPr>
          <a:lstStyle>
            <a:lvl1pPr algn="l">
              <a:defRPr/>
            </a:lvl1pPr>
          </a:lstStyle>
          <a:p>
            <a:r>
              <a:rPr lang="de-DE" dirty="0"/>
              <a:t>Bild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73" name="Bildplatzhalter 72">
            <a:extLst>
              <a:ext uri="{FF2B5EF4-FFF2-40B4-BE49-F238E27FC236}">
                <a16:creationId xmlns:a16="http://schemas.microsoft.com/office/drawing/2014/main" id="{0A58CA16-B604-AF17-C8BB-8169CBD151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52917" y="3910098"/>
            <a:ext cx="3374756" cy="2073195"/>
          </a:xfrm>
          <a:custGeom>
            <a:avLst/>
            <a:gdLst>
              <a:gd name="connsiteX0" fmla="*/ 2590311 w 3374756"/>
              <a:gd name="connsiteY0" fmla="*/ 0 h 2073195"/>
              <a:gd name="connsiteX1" fmla="*/ 3374756 w 3374756"/>
              <a:gd name="connsiteY1" fmla="*/ 452990 h 2073195"/>
              <a:gd name="connsiteX2" fmla="*/ 1339679 w 3374756"/>
              <a:gd name="connsiteY2" fmla="*/ 2073195 h 2073195"/>
              <a:gd name="connsiteX3" fmla="*/ 0 w 3374756"/>
              <a:gd name="connsiteY3" fmla="*/ 1586520 h 2073195"/>
              <a:gd name="connsiteX4" fmla="*/ 545577 w 3374756"/>
              <a:gd name="connsiteY4" fmla="*/ 1270393 h 2073195"/>
              <a:gd name="connsiteX5" fmla="*/ 2367935 w 3374756"/>
              <a:gd name="connsiteY5" fmla="*/ 890431 h 2073195"/>
              <a:gd name="connsiteX6" fmla="*/ 2590311 w 3374756"/>
              <a:gd name="connsiteY6" fmla="*/ 0 h 207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4756" h="2073195">
                <a:moveTo>
                  <a:pt x="2590311" y="0"/>
                </a:moveTo>
                <a:lnTo>
                  <a:pt x="3374756" y="452990"/>
                </a:lnTo>
                <a:cubicBezTo>
                  <a:pt x="3162509" y="1380873"/>
                  <a:pt x="2331893" y="2073195"/>
                  <a:pt x="1339679" y="2073195"/>
                </a:cubicBezTo>
                <a:cubicBezTo>
                  <a:pt x="829672" y="2073195"/>
                  <a:pt x="362539" y="1890161"/>
                  <a:pt x="0" y="1586520"/>
                </a:cubicBezTo>
                <a:lnTo>
                  <a:pt x="545577" y="1270393"/>
                </a:lnTo>
                <a:cubicBezTo>
                  <a:pt x="1153580" y="1655777"/>
                  <a:pt x="1961579" y="1490410"/>
                  <a:pt x="2367935" y="890431"/>
                </a:cubicBezTo>
                <a:cubicBezTo>
                  <a:pt x="2552150" y="618590"/>
                  <a:pt x="2622585" y="302934"/>
                  <a:pt x="2590311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bIns="180000" anchor="b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71" name="Bildplatzhalter 70">
            <a:extLst>
              <a:ext uri="{FF2B5EF4-FFF2-40B4-BE49-F238E27FC236}">
                <a16:creationId xmlns:a16="http://schemas.microsoft.com/office/drawing/2014/main" id="{93FB4164-7A05-4556-5577-1C3FE52773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9057" y="1808163"/>
            <a:ext cx="2800912" cy="2488494"/>
          </a:xfrm>
          <a:custGeom>
            <a:avLst/>
            <a:gdLst>
              <a:gd name="connsiteX0" fmla="*/ 713302 w 2800912"/>
              <a:gd name="connsiteY0" fmla="*/ 0 h 2488494"/>
              <a:gd name="connsiteX1" fmla="*/ 2800912 w 2800912"/>
              <a:gd name="connsiteY1" fmla="*/ 2087565 h 2488494"/>
              <a:gd name="connsiteX2" fmla="*/ 2762278 w 2800912"/>
              <a:gd name="connsiteY2" fmla="*/ 2488494 h 2488494"/>
              <a:gd name="connsiteX3" fmla="*/ 1953100 w 2800912"/>
              <a:gd name="connsiteY3" fmla="*/ 2021135 h 2488494"/>
              <a:gd name="connsiteX4" fmla="*/ 1384202 w 2800912"/>
              <a:gd name="connsiteY4" fmla="*/ 1135651 h 2488494"/>
              <a:gd name="connsiteX5" fmla="*/ 1383966 w 2800912"/>
              <a:gd name="connsiteY5" fmla="*/ 1135182 h 2488494"/>
              <a:gd name="connsiteX6" fmla="*/ 0 w 2800912"/>
              <a:gd name="connsiteY6" fmla="*/ 1065218 h 2488494"/>
              <a:gd name="connsiteX7" fmla="*/ 0 w 2800912"/>
              <a:gd name="connsiteY7" fmla="*/ 125085 h 2488494"/>
              <a:gd name="connsiteX8" fmla="*/ 713302 w 2800912"/>
              <a:gd name="connsiteY8" fmla="*/ 0 h 248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912" h="2488494">
                <a:moveTo>
                  <a:pt x="713302" y="0"/>
                </a:moveTo>
                <a:cubicBezTo>
                  <a:pt x="1866412" y="0"/>
                  <a:pt x="2800912" y="934716"/>
                  <a:pt x="2800912" y="2087565"/>
                </a:cubicBezTo>
                <a:cubicBezTo>
                  <a:pt x="2800912" y="2224663"/>
                  <a:pt x="2787483" y="2358698"/>
                  <a:pt x="2762278" y="2488494"/>
                </a:cubicBezTo>
                <a:lnTo>
                  <a:pt x="1953100" y="2021135"/>
                </a:lnTo>
                <a:cubicBezTo>
                  <a:pt x="1894678" y="1673443"/>
                  <a:pt x="1699393" y="1349072"/>
                  <a:pt x="1384202" y="1135651"/>
                </a:cubicBezTo>
                <a:lnTo>
                  <a:pt x="1383966" y="1135182"/>
                </a:lnTo>
                <a:cubicBezTo>
                  <a:pt x="957587" y="846379"/>
                  <a:pt x="424260" y="836957"/>
                  <a:pt x="0" y="1065218"/>
                </a:cubicBezTo>
                <a:lnTo>
                  <a:pt x="0" y="125085"/>
                </a:lnTo>
                <a:cubicBezTo>
                  <a:pt x="222613" y="44286"/>
                  <a:pt x="462658" y="0"/>
                  <a:pt x="71330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504000" anchor="ctr">
            <a:noAutofit/>
          </a:bodyPr>
          <a:lstStyle>
            <a:lvl1pPr algn="r">
              <a:defRPr/>
            </a:lvl1pPr>
          </a:lstStyle>
          <a:p>
            <a:r>
              <a:rPr lang="de-DE" dirty="0"/>
              <a:t>Bild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4B2897A2-86F4-06B9-5AC9-790BC8062062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58EF8CCA-2B86-FE84-0145-0EE213F7F4A3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0D231A1D-764F-FF63-987B-1689B1692216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155C15A-03A5-7F47-FE8D-3B1C74808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36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CBF1C3-9531-B1AA-AA8F-F5017B68B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4037EF-668D-0BEA-33A4-2232A9FA4D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4C45E1-BDE6-44A8-B34D-60C0973727A2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A62D2A4-D375-8583-5AA3-78BD4A4CD7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05DD05E-3DF5-F6F9-86AA-E25A77111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539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E22FF-885F-B19D-5B35-8833038AA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608480"/>
            <a:ext cx="8769688" cy="1909483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127B30-1E95-94B2-2067-00A563884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2533020"/>
            <a:ext cx="8769688" cy="371623"/>
          </a:xfrm>
        </p:spPr>
        <p:txBody>
          <a:bodyPr/>
          <a:lstStyle>
            <a:lvl1pPr marL="0" indent="0" algn="l">
              <a:buNone/>
              <a:defRPr sz="3600" b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BFC69CF-82F2-AB5D-880A-96E221417177}"/>
              </a:ext>
            </a:extLst>
          </p:cNvPr>
          <p:cNvGrpSpPr/>
          <p:nvPr userDrawn="1"/>
        </p:nvGrpSpPr>
        <p:grpSpPr>
          <a:xfrm>
            <a:off x="0" y="3291324"/>
            <a:ext cx="12192000" cy="144000"/>
            <a:chOff x="0" y="3645798"/>
            <a:chExt cx="12192000" cy="1440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81AA016-9162-AAA8-1C3C-4F03FBF3AEE9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BB3128A-DA2C-C3DE-8E8E-2A370B08190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95A856E2-EC62-CB91-2428-CA5C7842EBDD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48F9AC4-76FA-D942-8961-99DECF23E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77B935C-8D06-7599-5836-0277A5BFDA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42750"/>
            <a:ext cx="4318000" cy="321525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112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auf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EBFF207-8CF8-4C00-F032-932591A1D9F0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0">
                <a:schemeClr val="bg1">
                  <a:alpha val="4800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7DA67D-7C69-AC1B-3E01-B99477F75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83" r="4725" b="336"/>
          <a:stretch/>
        </p:blipFill>
        <p:spPr>
          <a:xfrm>
            <a:off x="0" y="0"/>
            <a:ext cx="12192000" cy="6293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3051F1-3147-D7EB-891E-2829A7EB80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E6034E-08E1-437C-AA35-43ACBC4C7B6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F9983C-2108-00AB-3887-7D8454DC93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70AECA18-2F3A-A4DD-F4C8-9BBAEA28B4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6ED208-0E58-C4C7-6602-F82F5FDECB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auf Bild +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0D2310A-D536-1801-9B74-A85FE1B314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12192000" cy="6241409"/>
          </a:xfrm>
          <a:custGeom>
            <a:avLst/>
            <a:gdLst>
              <a:gd name="connsiteX0" fmla="*/ 0 w 12192000"/>
              <a:gd name="connsiteY0" fmla="*/ 0 h 6241409"/>
              <a:gd name="connsiteX1" fmla="*/ 12192000 w 12192000"/>
              <a:gd name="connsiteY1" fmla="*/ 0 h 6241409"/>
              <a:gd name="connsiteX2" fmla="*/ 12192000 w 12192000"/>
              <a:gd name="connsiteY2" fmla="*/ 6167755 h 6241409"/>
              <a:gd name="connsiteX3" fmla="*/ 695325 w 12192000"/>
              <a:gd name="connsiteY3" fmla="*/ 6167755 h 6241409"/>
              <a:gd name="connsiteX4" fmla="*/ 695325 w 12192000"/>
              <a:gd name="connsiteY4" fmla="*/ 6241409 h 6241409"/>
              <a:gd name="connsiteX5" fmla="*/ 0 w 12192000"/>
              <a:gd name="connsiteY5" fmla="*/ 6241409 h 624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241409">
                <a:moveTo>
                  <a:pt x="0" y="0"/>
                </a:moveTo>
                <a:lnTo>
                  <a:pt x="12192000" y="0"/>
                </a:lnTo>
                <a:lnTo>
                  <a:pt x="12192000" y="6167755"/>
                </a:lnTo>
                <a:lnTo>
                  <a:pt x="695325" y="6167755"/>
                </a:lnTo>
                <a:lnTo>
                  <a:pt x="695325" y="6241409"/>
                </a:lnTo>
                <a:lnTo>
                  <a:pt x="0" y="624140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3000000" scaled="0"/>
          </a:gra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 sz="100">
                <a:solidFill>
                  <a:schemeClr val="tx2"/>
                </a:solidFill>
              </a:defRPr>
            </a:lvl2pPr>
            <a:lvl3pPr>
              <a:defRPr sz="100">
                <a:solidFill>
                  <a:schemeClr val="tx2"/>
                </a:solidFill>
              </a:defRPr>
            </a:lvl3pPr>
            <a:lvl4pPr>
              <a:defRPr sz="100">
                <a:solidFill>
                  <a:schemeClr val="tx2"/>
                </a:solidFill>
              </a:defRPr>
            </a:lvl4pPr>
            <a:lvl5pPr>
              <a:defRPr sz="1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3">
            <a:extLst>
              <a:ext uri="{FF2B5EF4-FFF2-40B4-BE49-F238E27FC236}">
                <a16:creationId xmlns:a16="http://schemas.microsoft.com/office/drawing/2014/main" id="{530D8F7C-7D16-A4CE-F2E7-1E54C82152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242400"/>
          </a:xfr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4203A4BD-6434-1EC6-3737-25F6EBFFE4CB}"/>
              </a:ext>
            </a:extLst>
          </p:cNvPr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/>
          <a:p>
            <a:fld id="{E2E8A227-2743-4528-AC13-57D9BE1E5AF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EBE6F2D6-2647-E356-D6F8-3E0BAE98E10C}"/>
              </a:ext>
            </a:extLst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5A2476E-86EB-C615-E4D0-2C71F670315A}"/>
              </a:ext>
            </a:extLst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82D4095-148E-ABEB-6D67-653904D991D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C28FB6C0-94B9-A89A-A3B4-B625274278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167755"/>
            <a:ext cx="11498400" cy="144000"/>
          </a:xfrm>
          <a:solidFill>
            <a:schemeClr val="tx2"/>
          </a:soli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1D4D1459-F6D2-DC09-5F1D-D48BC097F5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6239755"/>
            <a:ext cx="698400" cy="72000"/>
          </a:xfr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7A956F-19AF-2010-BE63-62E142CDDA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Verlauf hell + De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E7DA67D-7C69-AC1B-3E01-B99477F75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83" r="4725" b="336"/>
          <a:stretch/>
        </p:blipFill>
        <p:spPr>
          <a:xfrm>
            <a:off x="0" y="0"/>
            <a:ext cx="12192000" cy="6293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706" y="1808163"/>
            <a:ext cx="6245969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46F8-01E1-4911-9DC1-792CC1049179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pic>
        <p:nvPicPr>
          <p:cNvPr id="4" name="Grafik 3" descr="Ein Bild, das Handy, Gerät, tragbares Kommunikationsgerät, Kommunikationsgerät enthält.&#10;&#10;Automatisch generierte Beschreibung">
            <a:extLst>
              <a:ext uri="{FF2B5EF4-FFF2-40B4-BE49-F238E27FC236}">
                <a16:creationId xmlns:a16="http://schemas.microsoft.com/office/drawing/2014/main" id="{34174222-C13C-C4CE-65AE-EB5828A4B9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138"/>
          <a:stretch>
            <a:fillRect/>
          </a:stretch>
        </p:blipFill>
        <p:spPr>
          <a:xfrm rot="21366709">
            <a:off x="1233600" y="1436120"/>
            <a:ext cx="3405171" cy="5550526"/>
          </a:xfrm>
          <a:custGeom>
            <a:avLst/>
            <a:gdLst>
              <a:gd name="connsiteX0" fmla="*/ 2500609 w 2500609"/>
              <a:gd name="connsiteY0" fmla="*/ 0 h 4076064"/>
              <a:gd name="connsiteX1" fmla="*/ 2500609 w 2500609"/>
              <a:gd name="connsiteY1" fmla="*/ 4076064 h 4076064"/>
              <a:gd name="connsiteX2" fmla="*/ 0 w 2500609"/>
              <a:gd name="connsiteY2" fmla="*/ 3906107 h 4076064"/>
              <a:gd name="connsiteX3" fmla="*/ 0 w 2500609"/>
              <a:gd name="connsiteY3" fmla="*/ 0 h 40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0609" h="4076064">
                <a:moveTo>
                  <a:pt x="2500609" y="0"/>
                </a:moveTo>
                <a:lnTo>
                  <a:pt x="2500609" y="4076064"/>
                </a:lnTo>
                <a:lnTo>
                  <a:pt x="0" y="390610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8A4D8D3B-E9C7-6DF9-6D00-A32E7620A0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60000">
            <a:off x="1665470" y="2141990"/>
            <a:ext cx="2721126" cy="4816784"/>
          </a:xfrm>
          <a:custGeom>
            <a:avLst/>
            <a:gdLst>
              <a:gd name="connsiteX0" fmla="*/ 2721126 w 2721126"/>
              <a:gd name="connsiteY0" fmla="*/ 0 h 4816784"/>
              <a:gd name="connsiteX1" fmla="*/ 2721126 w 2721126"/>
              <a:gd name="connsiteY1" fmla="*/ 4816784 h 4816784"/>
              <a:gd name="connsiteX2" fmla="*/ 0 w 2721126"/>
              <a:gd name="connsiteY2" fmla="*/ 4626505 h 4816784"/>
              <a:gd name="connsiteX3" fmla="*/ 0 w 2721126"/>
              <a:gd name="connsiteY3" fmla="*/ 0 h 481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126" h="4816784">
                <a:moveTo>
                  <a:pt x="2721126" y="0"/>
                </a:moveTo>
                <a:lnTo>
                  <a:pt x="2721126" y="4816784"/>
                </a:lnTo>
                <a:lnTo>
                  <a:pt x="0" y="46265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67FC7B-CF39-4DF6-C52B-D2DA5CC7C0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19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auf Verlauf hell + Dev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EBFF207-8CF8-4C00-F032-932591A1D9F0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0">
                <a:schemeClr val="bg1">
                  <a:alpha val="48000"/>
                </a:schemeClr>
              </a:gs>
              <a:gs pos="100000">
                <a:schemeClr val="bg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7DA67D-7C69-AC1B-3E01-B99477F75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083" r="4725" b="336"/>
          <a:stretch/>
        </p:blipFill>
        <p:spPr>
          <a:xfrm>
            <a:off x="0" y="0"/>
            <a:ext cx="12192000" cy="6293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A859F40-33C7-CF9D-91B4-8922D560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808163"/>
            <a:ext cx="4382283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0DC3073-9E63-2705-7173-419292C9B29C}"/>
              </a:ext>
            </a:extLst>
          </p:cNvPr>
          <p:cNvGrpSpPr/>
          <p:nvPr userDrawn="1"/>
        </p:nvGrpSpPr>
        <p:grpSpPr>
          <a:xfrm>
            <a:off x="5358895" y="1485385"/>
            <a:ext cx="6833106" cy="4453253"/>
            <a:chOff x="5358895" y="1485385"/>
            <a:chExt cx="6833106" cy="4453253"/>
          </a:xfrm>
        </p:grpSpPr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489B9A27-6053-34C9-59A4-4EC9E38724E4}"/>
                </a:ext>
              </a:extLst>
            </p:cNvPr>
            <p:cNvSpPr/>
            <p:nvPr userDrawn="1"/>
          </p:nvSpPr>
          <p:spPr>
            <a:xfrm>
              <a:off x="5358895" y="5809695"/>
              <a:ext cx="6833106" cy="128943"/>
            </a:xfrm>
            <a:custGeom>
              <a:avLst/>
              <a:gdLst>
                <a:gd name="connsiteX0" fmla="*/ 0 w 6833106"/>
                <a:gd name="connsiteY0" fmla="*/ 0 h 128943"/>
                <a:gd name="connsiteX1" fmla="*/ 6833106 w 6833106"/>
                <a:gd name="connsiteY1" fmla="*/ 0 h 128943"/>
                <a:gd name="connsiteX2" fmla="*/ 6833106 w 6833106"/>
                <a:gd name="connsiteY2" fmla="*/ 128943 h 128943"/>
                <a:gd name="connsiteX3" fmla="*/ 850624 w 6833106"/>
                <a:gd name="connsiteY3" fmla="*/ 128943 h 128943"/>
                <a:gd name="connsiteX4" fmla="*/ 0 w 6833106"/>
                <a:gd name="connsiteY4" fmla="*/ 0 h 12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3106" h="128943">
                  <a:moveTo>
                    <a:pt x="0" y="0"/>
                  </a:moveTo>
                  <a:lnTo>
                    <a:pt x="6833106" y="0"/>
                  </a:lnTo>
                  <a:lnTo>
                    <a:pt x="6833106" y="128943"/>
                  </a:lnTo>
                  <a:lnTo>
                    <a:pt x="850624" y="128943"/>
                  </a:lnTo>
                  <a:cubicBezTo>
                    <a:pt x="561793" y="128943"/>
                    <a:pt x="274548" y="8491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575554"/>
                </a:gs>
                <a:gs pos="50000">
                  <a:srgbClr val="575554"/>
                </a:gs>
                <a:gs pos="100000">
                  <a:srgbClr val="131313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3634B5E-CDBA-23A6-E0CD-F19EC5E4FD44}"/>
                </a:ext>
              </a:extLst>
            </p:cNvPr>
            <p:cNvSpPr/>
            <p:nvPr/>
          </p:nvSpPr>
          <p:spPr>
            <a:xfrm>
              <a:off x="5358895" y="5762521"/>
              <a:ext cx="3259665" cy="59753"/>
            </a:xfrm>
            <a:custGeom>
              <a:avLst/>
              <a:gdLst>
                <a:gd name="connsiteX0" fmla="*/ 0 w 1956434"/>
                <a:gd name="connsiteY0" fmla="*/ 953 h 36194"/>
                <a:gd name="connsiteX1" fmla="*/ 0 w 1956434"/>
                <a:gd name="connsiteY1" fmla="*/ 28575 h 36194"/>
                <a:gd name="connsiteX2" fmla="*/ 1894523 w 1956434"/>
                <a:gd name="connsiteY2" fmla="*/ 28575 h 36194"/>
                <a:gd name="connsiteX3" fmla="*/ 1949768 w 1956434"/>
                <a:gd name="connsiteY3" fmla="*/ 35243 h 36194"/>
                <a:gd name="connsiteX4" fmla="*/ 1956435 w 1956434"/>
                <a:gd name="connsiteY4" fmla="*/ 36195 h 36194"/>
                <a:gd name="connsiteX5" fmla="*/ 1956435 w 1956434"/>
                <a:gd name="connsiteY5" fmla="*/ 0 h 36194"/>
                <a:gd name="connsiteX6" fmla="*/ 0 w 1956434"/>
                <a:gd name="connsiteY6" fmla="*/ 0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6434" h="36194">
                  <a:moveTo>
                    <a:pt x="0" y="953"/>
                  </a:moveTo>
                  <a:lnTo>
                    <a:pt x="0" y="28575"/>
                  </a:lnTo>
                  <a:lnTo>
                    <a:pt x="1894523" y="28575"/>
                  </a:lnTo>
                  <a:cubicBezTo>
                    <a:pt x="1913573" y="28575"/>
                    <a:pt x="1931670" y="31432"/>
                    <a:pt x="1949768" y="35243"/>
                  </a:cubicBezTo>
                  <a:cubicBezTo>
                    <a:pt x="1951673" y="35243"/>
                    <a:pt x="1954530" y="36195"/>
                    <a:pt x="1956435" y="36195"/>
                  </a:cubicBezTo>
                  <a:lnTo>
                    <a:pt x="195643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767676"/>
                </a:gs>
                <a:gs pos="0">
                  <a:srgbClr val="6E6E6E"/>
                </a:gs>
                <a:gs pos="0">
                  <a:srgbClr val="575757"/>
                </a:gs>
                <a:gs pos="0">
                  <a:srgbClr val="494949"/>
                </a:gs>
                <a:gs pos="0">
                  <a:srgbClr val="454545"/>
                </a:gs>
                <a:gs pos="0">
                  <a:srgbClr val="484848"/>
                </a:gs>
                <a:gs pos="0">
                  <a:srgbClr val="525252"/>
                </a:gs>
                <a:gs pos="0">
                  <a:srgbClr val="5D5D5D"/>
                </a:gs>
                <a:gs pos="0">
                  <a:srgbClr val="7C7C7C"/>
                </a:gs>
                <a:gs pos="40000">
                  <a:srgbClr val="838383"/>
                </a:gs>
                <a:gs pos="40000">
                  <a:srgbClr val="838383"/>
                </a:gs>
                <a:gs pos="90000">
                  <a:srgbClr val="6A6A6A"/>
                </a:gs>
                <a:gs pos="100000">
                  <a:srgbClr val="474747"/>
                </a:gs>
                <a:gs pos="100000">
                  <a:srgbClr val="383838"/>
                </a:gs>
                <a:gs pos="100000">
                  <a:srgbClr val="3C3C3C"/>
                </a:gs>
                <a:gs pos="100000">
                  <a:srgbClr val="4B4B4B"/>
                </a:gs>
                <a:gs pos="100000">
                  <a:srgbClr val="636363"/>
                </a:gs>
                <a:gs pos="100000">
                  <a:srgbClr val="7C7C7C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84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E2914E9E-6394-F1BA-2DEC-610AD1C38540}"/>
                </a:ext>
              </a:extLst>
            </p:cNvPr>
            <p:cNvSpPr/>
            <p:nvPr/>
          </p:nvSpPr>
          <p:spPr>
            <a:xfrm>
              <a:off x="9929411" y="5762521"/>
              <a:ext cx="2262590" cy="59755"/>
            </a:xfrm>
            <a:custGeom>
              <a:avLst/>
              <a:gdLst>
                <a:gd name="connsiteX0" fmla="*/ 0 w 2262590"/>
                <a:gd name="connsiteY0" fmla="*/ 0 h 59755"/>
                <a:gd name="connsiteX1" fmla="*/ 2262590 w 2262590"/>
                <a:gd name="connsiteY1" fmla="*/ 0 h 59755"/>
                <a:gd name="connsiteX2" fmla="*/ 2262590 w 2262590"/>
                <a:gd name="connsiteY2" fmla="*/ 47175 h 59755"/>
                <a:gd name="connsiteX3" fmla="*/ 103155 w 2262590"/>
                <a:gd name="connsiteY3" fmla="*/ 47175 h 59755"/>
                <a:gd name="connsiteX4" fmla="*/ 11110 w 2262590"/>
                <a:gd name="connsiteY4" fmla="*/ 58183 h 59755"/>
                <a:gd name="connsiteX5" fmla="*/ 0 w 2262590"/>
                <a:gd name="connsiteY5" fmla="*/ 59755 h 5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2590" h="59755">
                  <a:moveTo>
                    <a:pt x="0" y="0"/>
                  </a:moveTo>
                  <a:lnTo>
                    <a:pt x="2262590" y="0"/>
                  </a:lnTo>
                  <a:lnTo>
                    <a:pt x="2262590" y="47175"/>
                  </a:lnTo>
                  <a:lnTo>
                    <a:pt x="103155" y="47175"/>
                  </a:lnTo>
                  <a:cubicBezTo>
                    <a:pt x="71415" y="47175"/>
                    <a:pt x="41262" y="51892"/>
                    <a:pt x="11110" y="58183"/>
                  </a:cubicBezTo>
                  <a:cubicBezTo>
                    <a:pt x="7936" y="58183"/>
                    <a:pt x="3174" y="59755"/>
                    <a:pt x="0" y="59755"/>
                  </a:cubicBezTo>
                  <a:close/>
                </a:path>
              </a:pathLst>
            </a:custGeom>
            <a:gradFill>
              <a:gsLst>
                <a:gs pos="0">
                  <a:srgbClr val="505050"/>
                </a:gs>
                <a:gs pos="0">
                  <a:srgbClr val="484848"/>
                </a:gs>
                <a:gs pos="0">
                  <a:srgbClr val="313131"/>
                </a:gs>
                <a:gs pos="0">
                  <a:srgbClr val="232323"/>
                </a:gs>
                <a:gs pos="0">
                  <a:srgbClr val="1F1F1F"/>
                </a:gs>
                <a:gs pos="0">
                  <a:srgbClr val="222222"/>
                </a:gs>
                <a:gs pos="0">
                  <a:srgbClr val="2C2C2C"/>
                </a:gs>
                <a:gs pos="0">
                  <a:srgbClr val="373737"/>
                </a:gs>
                <a:gs pos="0">
                  <a:srgbClr val="565656"/>
                </a:gs>
                <a:gs pos="40000">
                  <a:srgbClr val="5E5E5E"/>
                </a:gs>
                <a:gs pos="40000">
                  <a:srgbClr val="5E5E5E"/>
                </a:gs>
                <a:gs pos="90000">
                  <a:srgbClr val="444444"/>
                </a:gs>
                <a:gs pos="100000">
                  <a:srgbClr val="212121"/>
                </a:gs>
                <a:gs pos="100000">
                  <a:srgbClr val="121212"/>
                </a:gs>
                <a:gs pos="100000">
                  <a:srgbClr val="161616"/>
                </a:gs>
                <a:gs pos="100000">
                  <a:srgbClr val="252525"/>
                </a:gs>
                <a:gs pos="100000">
                  <a:srgbClr val="3D3D3D"/>
                </a:gs>
                <a:gs pos="100000">
                  <a:srgbClr val="565656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2D27EE49-33D5-DFE6-A6E4-985F279C8FB3}"/>
                </a:ext>
              </a:extLst>
            </p:cNvPr>
            <p:cNvSpPr/>
            <p:nvPr/>
          </p:nvSpPr>
          <p:spPr>
            <a:xfrm>
              <a:off x="8616974" y="5764094"/>
              <a:ext cx="1312436" cy="62899"/>
            </a:xfrm>
            <a:custGeom>
              <a:avLst/>
              <a:gdLst>
                <a:gd name="connsiteX0" fmla="*/ 787718 w 787717"/>
                <a:gd name="connsiteY0" fmla="*/ 0 h 38100"/>
                <a:gd name="connsiteX1" fmla="*/ 787718 w 787717"/>
                <a:gd name="connsiteY1" fmla="*/ 36195 h 38100"/>
                <a:gd name="connsiteX2" fmla="*/ 762953 w 787717"/>
                <a:gd name="connsiteY2" fmla="*/ 38100 h 38100"/>
                <a:gd name="connsiteX3" fmla="*/ 24765 w 787717"/>
                <a:gd name="connsiteY3" fmla="*/ 38100 h 38100"/>
                <a:gd name="connsiteX4" fmla="*/ 0 w 787717"/>
                <a:gd name="connsiteY4" fmla="*/ 36195 h 38100"/>
                <a:gd name="connsiteX5" fmla="*/ 0 w 787717"/>
                <a:gd name="connsiteY5" fmla="*/ 0 h 38100"/>
                <a:gd name="connsiteX6" fmla="*/ 786765 w 787717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717" h="38100">
                  <a:moveTo>
                    <a:pt x="787718" y="0"/>
                  </a:moveTo>
                  <a:lnTo>
                    <a:pt x="787718" y="36195"/>
                  </a:lnTo>
                  <a:cubicBezTo>
                    <a:pt x="780098" y="38100"/>
                    <a:pt x="771525" y="38100"/>
                    <a:pt x="762953" y="38100"/>
                  </a:cubicBezTo>
                  <a:lnTo>
                    <a:pt x="24765" y="38100"/>
                  </a:lnTo>
                  <a:cubicBezTo>
                    <a:pt x="16193" y="38100"/>
                    <a:pt x="8573" y="38100"/>
                    <a:pt x="0" y="36195"/>
                  </a:cubicBezTo>
                  <a:lnTo>
                    <a:pt x="0" y="0"/>
                  </a:lnTo>
                  <a:lnTo>
                    <a:pt x="786765" y="0"/>
                  </a:lnTo>
                  <a:close/>
                </a:path>
              </a:pathLst>
            </a:custGeom>
            <a:gradFill>
              <a:gsLst>
                <a:gs pos="0">
                  <a:srgbClr val="565656"/>
                </a:gs>
                <a:gs pos="0">
                  <a:srgbClr val="444444"/>
                </a:gs>
                <a:gs pos="50000">
                  <a:srgbClr val="565656"/>
                </a:gs>
                <a:gs pos="90000">
                  <a:srgbClr val="444444"/>
                </a:gs>
                <a:gs pos="100000">
                  <a:srgbClr val="565656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84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C204E52-F1A1-F677-5E02-D87B87A9E17B}"/>
                </a:ext>
              </a:extLst>
            </p:cNvPr>
            <p:cNvSpPr/>
            <p:nvPr/>
          </p:nvSpPr>
          <p:spPr>
            <a:xfrm>
              <a:off x="5358895" y="5756231"/>
              <a:ext cx="3259665" cy="59752"/>
            </a:xfrm>
            <a:custGeom>
              <a:avLst/>
              <a:gdLst>
                <a:gd name="connsiteX0" fmla="*/ 0 w 1956434"/>
                <a:gd name="connsiteY0" fmla="*/ 952 h 36194"/>
                <a:gd name="connsiteX1" fmla="*/ 0 w 1956434"/>
                <a:gd name="connsiteY1" fmla="*/ 28575 h 36194"/>
                <a:gd name="connsiteX2" fmla="*/ 1894523 w 1956434"/>
                <a:gd name="connsiteY2" fmla="*/ 28575 h 36194"/>
                <a:gd name="connsiteX3" fmla="*/ 1949768 w 1956434"/>
                <a:gd name="connsiteY3" fmla="*/ 35242 h 36194"/>
                <a:gd name="connsiteX4" fmla="*/ 1956435 w 1956434"/>
                <a:gd name="connsiteY4" fmla="*/ 36195 h 36194"/>
                <a:gd name="connsiteX5" fmla="*/ 1956435 w 1956434"/>
                <a:gd name="connsiteY5" fmla="*/ 0 h 36194"/>
                <a:gd name="connsiteX6" fmla="*/ 0 w 1956434"/>
                <a:gd name="connsiteY6" fmla="*/ 0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6434" h="36194">
                  <a:moveTo>
                    <a:pt x="0" y="952"/>
                  </a:moveTo>
                  <a:lnTo>
                    <a:pt x="0" y="28575"/>
                  </a:lnTo>
                  <a:lnTo>
                    <a:pt x="1894523" y="28575"/>
                  </a:lnTo>
                  <a:cubicBezTo>
                    <a:pt x="1913573" y="28575"/>
                    <a:pt x="1931670" y="31432"/>
                    <a:pt x="1949768" y="35242"/>
                  </a:cubicBezTo>
                  <a:cubicBezTo>
                    <a:pt x="1951673" y="35242"/>
                    <a:pt x="1954530" y="36195"/>
                    <a:pt x="1956435" y="36195"/>
                  </a:cubicBezTo>
                  <a:lnTo>
                    <a:pt x="195643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A7A7A7"/>
                </a:gs>
                <a:gs pos="0">
                  <a:srgbClr val="8E8E8E"/>
                </a:gs>
                <a:gs pos="0">
                  <a:srgbClr val="6E6E6E"/>
                </a:gs>
                <a:gs pos="0">
                  <a:srgbClr val="575757"/>
                </a:gs>
                <a:gs pos="0">
                  <a:srgbClr val="494949"/>
                </a:gs>
                <a:gs pos="0">
                  <a:srgbClr val="454545"/>
                </a:gs>
                <a:gs pos="0">
                  <a:srgbClr val="484848"/>
                </a:gs>
                <a:gs pos="0">
                  <a:srgbClr val="525252"/>
                </a:gs>
                <a:gs pos="0">
                  <a:srgbClr val="636363"/>
                </a:gs>
                <a:gs pos="0">
                  <a:srgbClr val="757575"/>
                </a:gs>
                <a:gs pos="0">
                  <a:srgbClr val="6B6968"/>
                </a:gs>
                <a:gs pos="40000">
                  <a:srgbClr val="6B6968"/>
                </a:gs>
                <a:gs pos="40000">
                  <a:srgbClr val="6B6968"/>
                </a:gs>
                <a:gs pos="90000">
                  <a:srgbClr val="8D8D8D"/>
                </a:gs>
                <a:gs pos="90000">
                  <a:srgbClr val="636363"/>
                </a:gs>
                <a:gs pos="100000">
                  <a:srgbClr val="3A3A3A"/>
                </a:gs>
                <a:gs pos="100000">
                  <a:srgbClr val="2B2B2B"/>
                </a:gs>
                <a:gs pos="100000">
                  <a:srgbClr val="2F2F2F"/>
                </a:gs>
                <a:gs pos="100000">
                  <a:srgbClr val="3E3D3D"/>
                </a:gs>
                <a:gs pos="100000">
                  <a:srgbClr val="565454"/>
                </a:gs>
                <a:gs pos="100000">
                  <a:srgbClr val="6B6968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84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F85AAD7-8E8C-C8E6-59E1-EA5372762106}"/>
                </a:ext>
              </a:extLst>
            </p:cNvPr>
            <p:cNvSpPr/>
            <p:nvPr/>
          </p:nvSpPr>
          <p:spPr>
            <a:xfrm>
              <a:off x="6074624" y="1513691"/>
              <a:ext cx="195199" cy="4233107"/>
            </a:xfrm>
            <a:custGeom>
              <a:avLst/>
              <a:gdLst>
                <a:gd name="connsiteX0" fmla="*/ 96160 w 195199"/>
                <a:gd name="connsiteY0" fmla="*/ 30550 h 4233107"/>
                <a:gd name="connsiteX1" fmla="*/ 74588 w 195199"/>
                <a:gd name="connsiteY1" fmla="*/ 47174 h 4233107"/>
                <a:gd name="connsiteX2" fmla="*/ 71415 w 195199"/>
                <a:gd name="connsiteY2" fmla="*/ 50319 h 4233107"/>
                <a:gd name="connsiteX3" fmla="*/ 66654 w 195199"/>
                <a:gd name="connsiteY3" fmla="*/ 56609 h 4233107"/>
                <a:gd name="connsiteX4" fmla="*/ 33328 w 195199"/>
                <a:gd name="connsiteY4" fmla="*/ 116363 h 4233107"/>
                <a:gd name="connsiteX5" fmla="*/ 31740 w 195199"/>
                <a:gd name="connsiteY5" fmla="*/ 124227 h 4233107"/>
                <a:gd name="connsiteX6" fmla="*/ 30152 w 195199"/>
                <a:gd name="connsiteY6" fmla="*/ 132088 h 4233107"/>
                <a:gd name="connsiteX7" fmla="*/ 30152 w 195199"/>
                <a:gd name="connsiteY7" fmla="*/ 139951 h 4233107"/>
                <a:gd name="connsiteX8" fmla="*/ 28566 w 195199"/>
                <a:gd name="connsiteY8" fmla="*/ 165111 h 4233107"/>
                <a:gd name="connsiteX9" fmla="*/ 28566 w 195199"/>
                <a:gd name="connsiteY9" fmla="*/ 4233107 h 4233107"/>
                <a:gd name="connsiteX10" fmla="*/ 0 w 195199"/>
                <a:gd name="connsiteY10" fmla="*/ 4233107 h 4233107"/>
                <a:gd name="connsiteX11" fmla="*/ 0 w 195199"/>
                <a:gd name="connsiteY11" fmla="*/ 193416 h 4233107"/>
                <a:gd name="connsiteX12" fmla="*/ 57132 w 195199"/>
                <a:gd name="connsiteY12" fmla="*/ 56610 h 4233107"/>
                <a:gd name="connsiteX13" fmla="*/ 110250 w 195199"/>
                <a:gd name="connsiteY13" fmla="*/ 21142 h 4233107"/>
                <a:gd name="connsiteX14" fmla="*/ 96160 w 195199"/>
                <a:gd name="connsiteY14" fmla="*/ 30550 h 4233107"/>
                <a:gd name="connsiteX15" fmla="*/ 103155 w 195199"/>
                <a:gd name="connsiteY15" fmla="*/ 25160 h 4233107"/>
                <a:gd name="connsiteX16" fmla="*/ 195199 w 195199"/>
                <a:gd name="connsiteY16" fmla="*/ 0 h 4233107"/>
                <a:gd name="connsiteX17" fmla="*/ 133307 w 195199"/>
                <a:gd name="connsiteY17" fmla="*/ 11008 h 4233107"/>
                <a:gd name="connsiteX18" fmla="*/ 125371 w 195199"/>
                <a:gd name="connsiteY18" fmla="*/ 14153 h 4233107"/>
                <a:gd name="connsiteX19" fmla="*/ 114263 w 195199"/>
                <a:gd name="connsiteY19" fmla="*/ 18870 h 4233107"/>
                <a:gd name="connsiteX20" fmla="*/ 110250 w 195199"/>
                <a:gd name="connsiteY20" fmla="*/ 21142 h 4233107"/>
                <a:gd name="connsiteX21" fmla="*/ 119173 w 195199"/>
                <a:gd name="connsiteY21" fmla="*/ 15185 h 4233107"/>
                <a:gd name="connsiteX22" fmla="*/ 195199 w 195199"/>
                <a:gd name="connsiteY22" fmla="*/ 0 h 42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5199" h="4233107">
                  <a:moveTo>
                    <a:pt x="96160" y="30550"/>
                  </a:moveTo>
                  <a:lnTo>
                    <a:pt x="74588" y="47174"/>
                  </a:lnTo>
                  <a:cubicBezTo>
                    <a:pt x="73002" y="48748"/>
                    <a:pt x="71415" y="50319"/>
                    <a:pt x="71415" y="50319"/>
                  </a:cubicBezTo>
                  <a:cubicBezTo>
                    <a:pt x="69828" y="51893"/>
                    <a:pt x="68240" y="55038"/>
                    <a:pt x="66654" y="56609"/>
                  </a:cubicBezTo>
                  <a:cubicBezTo>
                    <a:pt x="52370" y="73907"/>
                    <a:pt x="39676" y="94349"/>
                    <a:pt x="33328" y="116363"/>
                  </a:cubicBezTo>
                  <a:cubicBezTo>
                    <a:pt x="31740" y="119508"/>
                    <a:pt x="31740" y="121082"/>
                    <a:pt x="31740" y="124227"/>
                  </a:cubicBezTo>
                  <a:cubicBezTo>
                    <a:pt x="30152" y="127372"/>
                    <a:pt x="30152" y="128943"/>
                    <a:pt x="30152" y="132088"/>
                  </a:cubicBezTo>
                  <a:cubicBezTo>
                    <a:pt x="30152" y="135233"/>
                    <a:pt x="30152" y="136806"/>
                    <a:pt x="30152" y="139951"/>
                  </a:cubicBezTo>
                  <a:cubicBezTo>
                    <a:pt x="28566" y="147813"/>
                    <a:pt x="28566" y="157248"/>
                    <a:pt x="28566" y="165111"/>
                  </a:cubicBezTo>
                  <a:lnTo>
                    <a:pt x="28566" y="4233107"/>
                  </a:lnTo>
                  <a:lnTo>
                    <a:pt x="0" y="4233107"/>
                  </a:lnTo>
                  <a:lnTo>
                    <a:pt x="0" y="193416"/>
                  </a:lnTo>
                  <a:cubicBezTo>
                    <a:pt x="0" y="139951"/>
                    <a:pt x="21822" y="91597"/>
                    <a:pt x="57132" y="56610"/>
                  </a:cubicBezTo>
                  <a:close/>
                  <a:moveTo>
                    <a:pt x="110250" y="21142"/>
                  </a:moveTo>
                  <a:lnTo>
                    <a:pt x="96160" y="30550"/>
                  </a:lnTo>
                  <a:lnTo>
                    <a:pt x="103155" y="25160"/>
                  </a:lnTo>
                  <a:close/>
                  <a:moveTo>
                    <a:pt x="195199" y="0"/>
                  </a:moveTo>
                  <a:cubicBezTo>
                    <a:pt x="172981" y="0"/>
                    <a:pt x="152351" y="3145"/>
                    <a:pt x="133307" y="11008"/>
                  </a:cubicBezTo>
                  <a:cubicBezTo>
                    <a:pt x="130133" y="12580"/>
                    <a:pt x="128547" y="14153"/>
                    <a:pt x="125371" y="14153"/>
                  </a:cubicBezTo>
                  <a:cubicBezTo>
                    <a:pt x="122197" y="15725"/>
                    <a:pt x="117437" y="17298"/>
                    <a:pt x="114263" y="18870"/>
                  </a:cubicBezTo>
                  <a:lnTo>
                    <a:pt x="110250" y="21142"/>
                  </a:lnTo>
                  <a:lnTo>
                    <a:pt x="119173" y="15185"/>
                  </a:lnTo>
                  <a:cubicBezTo>
                    <a:pt x="142531" y="5406"/>
                    <a:pt x="168221" y="0"/>
                    <a:pt x="195199" y="0"/>
                  </a:cubicBezTo>
                  <a:close/>
                </a:path>
              </a:pathLst>
            </a:custGeom>
            <a:gradFill>
              <a:gsLst>
                <a:gs pos="0">
                  <a:srgbClr val="504E4E"/>
                </a:gs>
                <a:gs pos="0">
                  <a:srgbClr val="575555"/>
                </a:gs>
                <a:gs pos="20000">
                  <a:srgbClr val="6D6B6B"/>
                </a:gs>
                <a:gs pos="40000">
                  <a:srgbClr val="908D8D"/>
                </a:gs>
                <a:gs pos="40000">
                  <a:srgbClr val="979494"/>
                </a:gs>
                <a:gs pos="100000">
                  <a:srgbClr val="7B7878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20DECDD0-EDBA-27B8-716B-1FCA8E519609}"/>
                </a:ext>
              </a:extLst>
            </p:cNvPr>
            <p:cNvSpPr/>
            <p:nvPr/>
          </p:nvSpPr>
          <p:spPr>
            <a:xfrm>
              <a:off x="6073038" y="1485385"/>
              <a:ext cx="6118963" cy="221720"/>
            </a:xfrm>
            <a:custGeom>
              <a:avLst/>
              <a:gdLst>
                <a:gd name="connsiteX0" fmla="*/ 195199 w 6118963"/>
                <a:gd name="connsiteY0" fmla="*/ 0 h 221720"/>
                <a:gd name="connsiteX1" fmla="*/ 6118963 w 6118963"/>
                <a:gd name="connsiteY1" fmla="*/ 0 h 221720"/>
                <a:gd name="connsiteX2" fmla="*/ 6118963 w 6118963"/>
                <a:gd name="connsiteY2" fmla="*/ 28305 h 221720"/>
                <a:gd name="connsiteX3" fmla="*/ 195199 w 6118963"/>
                <a:gd name="connsiteY3" fmla="*/ 28305 h 221720"/>
                <a:gd name="connsiteX4" fmla="*/ 0 w 6118963"/>
                <a:gd name="connsiteY4" fmla="*/ 221720 h 221720"/>
                <a:gd name="connsiteX5" fmla="*/ 0 w 6118963"/>
                <a:gd name="connsiteY5" fmla="*/ 193414 h 221720"/>
                <a:gd name="connsiteX6" fmla="*/ 195199 w 6118963"/>
                <a:gd name="connsiteY6" fmla="*/ 0 h 2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8963" h="221720">
                  <a:moveTo>
                    <a:pt x="195199" y="0"/>
                  </a:moveTo>
                  <a:lnTo>
                    <a:pt x="6118963" y="0"/>
                  </a:lnTo>
                  <a:lnTo>
                    <a:pt x="6118963" y="28305"/>
                  </a:lnTo>
                  <a:lnTo>
                    <a:pt x="195199" y="28305"/>
                  </a:lnTo>
                  <a:cubicBezTo>
                    <a:pt x="87285" y="28305"/>
                    <a:pt x="0" y="114790"/>
                    <a:pt x="0" y="221720"/>
                  </a:cubicBezTo>
                  <a:lnTo>
                    <a:pt x="0" y="193414"/>
                  </a:lnTo>
                  <a:cubicBezTo>
                    <a:pt x="0" y="86487"/>
                    <a:pt x="87285" y="0"/>
                    <a:pt x="195199" y="0"/>
                  </a:cubicBezTo>
                  <a:close/>
                </a:path>
              </a:pathLst>
            </a:custGeom>
            <a:gradFill>
              <a:gsLst>
                <a:gs pos="0">
                  <a:srgbClr val="1A1A1A"/>
                </a:gs>
                <a:gs pos="30000">
                  <a:srgbClr val="1C1C1C"/>
                </a:gs>
                <a:gs pos="40000">
                  <a:srgbClr val="242424"/>
                </a:gs>
                <a:gs pos="60000">
                  <a:srgbClr val="333333"/>
                </a:gs>
                <a:gs pos="70000">
                  <a:srgbClr val="474747"/>
                </a:gs>
                <a:gs pos="80000">
                  <a:srgbClr val="616161"/>
                </a:gs>
                <a:gs pos="90000">
                  <a:srgbClr val="818181"/>
                </a:gs>
                <a:gs pos="100000">
                  <a:srgbClr val="9F9F9F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5C49AA0C-80AE-2BE3-2C0A-DDA284CEBF4F}"/>
                </a:ext>
              </a:extLst>
            </p:cNvPr>
            <p:cNvSpPr/>
            <p:nvPr/>
          </p:nvSpPr>
          <p:spPr>
            <a:xfrm>
              <a:off x="6101604" y="5611563"/>
              <a:ext cx="6090397" cy="135233"/>
            </a:xfrm>
            <a:custGeom>
              <a:avLst/>
              <a:gdLst>
                <a:gd name="connsiteX0" fmla="*/ 0 w 6090397"/>
                <a:gd name="connsiteY0" fmla="*/ 0 h 135233"/>
                <a:gd name="connsiteX1" fmla="*/ 6090397 w 6090397"/>
                <a:gd name="connsiteY1" fmla="*/ 0 h 135233"/>
                <a:gd name="connsiteX2" fmla="*/ 6090397 w 6090397"/>
                <a:gd name="connsiteY2" fmla="*/ 135233 h 135233"/>
                <a:gd name="connsiteX3" fmla="*/ 0 w 6090397"/>
                <a:gd name="connsiteY3" fmla="*/ 135233 h 13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0397" h="135233">
                  <a:moveTo>
                    <a:pt x="0" y="0"/>
                  </a:moveTo>
                  <a:lnTo>
                    <a:pt x="6090397" y="0"/>
                  </a:lnTo>
                  <a:lnTo>
                    <a:pt x="6090397" y="135233"/>
                  </a:lnTo>
                  <a:lnTo>
                    <a:pt x="0" y="135233"/>
                  </a:lnTo>
                  <a:close/>
                </a:path>
              </a:pathLst>
            </a:custGeom>
            <a:solidFill>
              <a:srgbClr val="21212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0EA6A4C0-3CB1-A827-426A-43DE646C2C36}"/>
                </a:ext>
              </a:extLst>
            </p:cNvPr>
            <p:cNvSpPr/>
            <p:nvPr/>
          </p:nvSpPr>
          <p:spPr>
            <a:xfrm>
              <a:off x="6101602" y="1513690"/>
              <a:ext cx="6090399" cy="4097873"/>
            </a:xfrm>
            <a:custGeom>
              <a:avLst/>
              <a:gdLst>
                <a:gd name="connsiteX0" fmla="*/ 166634 w 6090399"/>
                <a:gd name="connsiteY0" fmla="*/ 0 h 4097873"/>
                <a:gd name="connsiteX1" fmla="*/ 6090399 w 6090399"/>
                <a:gd name="connsiteY1" fmla="*/ 0 h 4097873"/>
                <a:gd name="connsiteX2" fmla="*/ 6090399 w 6090399"/>
                <a:gd name="connsiteY2" fmla="*/ 4097873 h 4097873"/>
                <a:gd name="connsiteX3" fmla="*/ 0 w 6090399"/>
                <a:gd name="connsiteY3" fmla="*/ 4097873 h 4097873"/>
                <a:gd name="connsiteX4" fmla="*/ 0 w 6090399"/>
                <a:gd name="connsiteY4" fmla="*/ 165111 h 4097873"/>
                <a:gd name="connsiteX5" fmla="*/ 166634 w 6090399"/>
                <a:gd name="connsiteY5" fmla="*/ 0 h 409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0399" h="4097873">
                  <a:moveTo>
                    <a:pt x="166634" y="0"/>
                  </a:moveTo>
                  <a:lnTo>
                    <a:pt x="6090399" y="0"/>
                  </a:lnTo>
                  <a:lnTo>
                    <a:pt x="6090399" y="4097873"/>
                  </a:lnTo>
                  <a:lnTo>
                    <a:pt x="0" y="4097873"/>
                  </a:lnTo>
                  <a:lnTo>
                    <a:pt x="0" y="165111"/>
                  </a:lnTo>
                  <a:cubicBezTo>
                    <a:pt x="0" y="73907"/>
                    <a:pt x="74589" y="0"/>
                    <a:pt x="16663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ED396AC4-D4E7-D570-B31B-1AF14B704159}"/>
                </a:ext>
              </a:extLst>
            </p:cNvPr>
            <p:cNvSpPr/>
            <p:nvPr/>
          </p:nvSpPr>
          <p:spPr>
            <a:xfrm>
              <a:off x="9929411" y="5756231"/>
              <a:ext cx="2262590" cy="59754"/>
            </a:xfrm>
            <a:custGeom>
              <a:avLst/>
              <a:gdLst>
                <a:gd name="connsiteX0" fmla="*/ 0 w 2262590"/>
                <a:gd name="connsiteY0" fmla="*/ 0 h 59754"/>
                <a:gd name="connsiteX1" fmla="*/ 2262590 w 2262590"/>
                <a:gd name="connsiteY1" fmla="*/ 0 h 59754"/>
                <a:gd name="connsiteX2" fmla="*/ 2262590 w 2262590"/>
                <a:gd name="connsiteY2" fmla="*/ 47174 h 59754"/>
                <a:gd name="connsiteX3" fmla="*/ 103155 w 2262590"/>
                <a:gd name="connsiteY3" fmla="*/ 47174 h 59754"/>
                <a:gd name="connsiteX4" fmla="*/ 11110 w 2262590"/>
                <a:gd name="connsiteY4" fmla="*/ 58181 h 59754"/>
                <a:gd name="connsiteX5" fmla="*/ 0 w 2262590"/>
                <a:gd name="connsiteY5" fmla="*/ 59754 h 5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2590" h="59754">
                  <a:moveTo>
                    <a:pt x="0" y="0"/>
                  </a:moveTo>
                  <a:lnTo>
                    <a:pt x="2262590" y="0"/>
                  </a:lnTo>
                  <a:lnTo>
                    <a:pt x="2262590" y="47174"/>
                  </a:lnTo>
                  <a:lnTo>
                    <a:pt x="103155" y="47174"/>
                  </a:lnTo>
                  <a:cubicBezTo>
                    <a:pt x="71415" y="47174"/>
                    <a:pt x="41262" y="51891"/>
                    <a:pt x="11110" y="58181"/>
                  </a:cubicBezTo>
                  <a:cubicBezTo>
                    <a:pt x="7936" y="58181"/>
                    <a:pt x="3174" y="59754"/>
                    <a:pt x="0" y="59754"/>
                  </a:cubicBezTo>
                  <a:close/>
                </a:path>
              </a:pathLst>
            </a:custGeom>
            <a:gradFill>
              <a:gsLst>
                <a:gs pos="0">
                  <a:srgbClr val="818181"/>
                </a:gs>
                <a:gs pos="0">
                  <a:srgbClr val="696969"/>
                </a:gs>
                <a:gs pos="0">
                  <a:srgbClr val="494949"/>
                </a:gs>
                <a:gs pos="0">
                  <a:srgbClr val="323232"/>
                </a:gs>
                <a:gs pos="0">
                  <a:srgbClr val="242424"/>
                </a:gs>
                <a:gs pos="0">
                  <a:srgbClr val="202020"/>
                </a:gs>
                <a:gs pos="0">
                  <a:srgbClr val="232323"/>
                </a:gs>
                <a:gs pos="0">
                  <a:srgbClr val="2D2D2D"/>
                </a:gs>
                <a:gs pos="0">
                  <a:srgbClr val="3E3E3E"/>
                </a:gs>
                <a:gs pos="0">
                  <a:srgbClr val="4F4F4F"/>
                </a:gs>
                <a:gs pos="0">
                  <a:srgbClr val="6B6968"/>
                </a:gs>
                <a:gs pos="40000">
                  <a:srgbClr val="6B6968"/>
                </a:gs>
                <a:gs pos="40000">
                  <a:srgbClr val="6B6968"/>
                </a:gs>
                <a:gs pos="90000">
                  <a:srgbClr val="686868"/>
                </a:gs>
                <a:gs pos="90000">
                  <a:srgbClr val="4B4B4B"/>
                </a:gs>
                <a:gs pos="100000">
                  <a:srgbClr val="222222"/>
                </a:gs>
                <a:gs pos="100000">
                  <a:srgbClr val="131313"/>
                </a:gs>
                <a:gs pos="100000">
                  <a:srgbClr val="171717"/>
                </a:gs>
                <a:gs pos="100000">
                  <a:srgbClr val="262625"/>
                </a:gs>
                <a:gs pos="100000">
                  <a:srgbClr val="3E3D3C"/>
                </a:gs>
                <a:gs pos="100000">
                  <a:srgbClr val="5F5D5D"/>
                </a:gs>
                <a:gs pos="100000">
                  <a:srgbClr val="6B6968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8CD28949-8D4A-6911-63F2-5FE724756DC1}"/>
                </a:ext>
              </a:extLst>
            </p:cNvPr>
            <p:cNvSpPr/>
            <p:nvPr/>
          </p:nvSpPr>
          <p:spPr>
            <a:xfrm>
              <a:off x="8616974" y="5757804"/>
              <a:ext cx="1312436" cy="62899"/>
            </a:xfrm>
            <a:custGeom>
              <a:avLst/>
              <a:gdLst>
                <a:gd name="connsiteX0" fmla="*/ 787718 w 787717"/>
                <a:gd name="connsiteY0" fmla="*/ 0 h 38100"/>
                <a:gd name="connsiteX1" fmla="*/ 787718 w 787717"/>
                <a:gd name="connsiteY1" fmla="*/ 36195 h 38100"/>
                <a:gd name="connsiteX2" fmla="*/ 762953 w 787717"/>
                <a:gd name="connsiteY2" fmla="*/ 38100 h 38100"/>
                <a:gd name="connsiteX3" fmla="*/ 24765 w 787717"/>
                <a:gd name="connsiteY3" fmla="*/ 38100 h 38100"/>
                <a:gd name="connsiteX4" fmla="*/ 0 w 787717"/>
                <a:gd name="connsiteY4" fmla="*/ 36195 h 38100"/>
                <a:gd name="connsiteX5" fmla="*/ 0 w 787717"/>
                <a:gd name="connsiteY5" fmla="*/ 0 h 38100"/>
                <a:gd name="connsiteX6" fmla="*/ 786765 w 787717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717" h="38100">
                  <a:moveTo>
                    <a:pt x="787718" y="0"/>
                  </a:moveTo>
                  <a:lnTo>
                    <a:pt x="787718" y="36195"/>
                  </a:lnTo>
                  <a:cubicBezTo>
                    <a:pt x="780098" y="38100"/>
                    <a:pt x="771525" y="38100"/>
                    <a:pt x="762953" y="38100"/>
                  </a:cubicBezTo>
                  <a:lnTo>
                    <a:pt x="24765" y="38100"/>
                  </a:lnTo>
                  <a:cubicBezTo>
                    <a:pt x="16193" y="38100"/>
                    <a:pt x="8573" y="38100"/>
                    <a:pt x="0" y="36195"/>
                  </a:cubicBezTo>
                  <a:lnTo>
                    <a:pt x="0" y="0"/>
                  </a:lnTo>
                  <a:lnTo>
                    <a:pt x="786765" y="0"/>
                  </a:lnTo>
                  <a:close/>
                </a:path>
              </a:pathLst>
            </a:custGeom>
            <a:gradFill>
              <a:gsLst>
                <a:gs pos="0">
                  <a:srgbClr val="838180"/>
                </a:gs>
                <a:gs pos="0">
                  <a:srgbClr val="6B6968"/>
                </a:gs>
                <a:gs pos="50000">
                  <a:srgbClr val="838180"/>
                </a:gs>
                <a:gs pos="90000">
                  <a:srgbClr val="6B6968"/>
                </a:gs>
                <a:gs pos="100000">
                  <a:srgbClr val="838180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784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289CED8C-1078-0758-6267-0675E7022C73}"/>
                </a:ext>
              </a:extLst>
            </p:cNvPr>
            <p:cNvSpPr/>
            <p:nvPr/>
          </p:nvSpPr>
          <p:spPr>
            <a:xfrm>
              <a:off x="6073038" y="5746796"/>
              <a:ext cx="6118963" cy="11009"/>
            </a:xfrm>
            <a:custGeom>
              <a:avLst/>
              <a:gdLst>
                <a:gd name="connsiteX0" fmla="*/ 0 w 6118963"/>
                <a:gd name="connsiteY0" fmla="*/ 0 h 11009"/>
                <a:gd name="connsiteX1" fmla="*/ 6118963 w 6118963"/>
                <a:gd name="connsiteY1" fmla="*/ 0 h 11009"/>
                <a:gd name="connsiteX2" fmla="*/ 6118963 w 6118963"/>
                <a:gd name="connsiteY2" fmla="*/ 11009 h 11009"/>
                <a:gd name="connsiteX3" fmla="*/ 28566 w 6118963"/>
                <a:gd name="connsiteY3" fmla="*/ 11009 h 11009"/>
                <a:gd name="connsiteX4" fmla="*/ 0 w 6118963"/>
                <a:gd name="connsiteY4" fmla="*/ 11009 h 1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8963" h="11009">
                  <a:moveTo>
                    <a:pt x="0" y="0"/>
                  </a:moveTo>
                  <a:lnTo>
                    <a:pt x="6118963" y="0"/>
                  </a:lnTo>
                  <a:lnTo>
                    <a:pt x="6118963" y="11009"/>
                  </a:lnTo>
                  <a:lnTo>
                    <a:pt x="28566" y="11009"/>
                  </a:lnTo>
                  <a:lnTo>
                    <a:pt x="0" y="11009"/>
                  </a:lnTo>
                  <a:close/>
                </a:path>
              </a:pathLst>
            </a:custGeom>
            <a:solidFill>
              <a:srgbClr val="13131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DC79F3E2-1FBF-84C5-FDA8-9D4802215A2E}"/>
                </a:ext>
              </a:extLst>
            </p:cNvPr>
            <p:cNvSpPr/>
            <p:nvPr/>
          </p:nvSpPr>
          <p:spPr>
            <a:xfrm>
              <a:off x="6233323" y="1754279"/>
              <a:ext cx="5958678" cy="3781807"/>
            </a:xfrm>
            <a:custGeom>
              <a:avLst/>
              <a:gdLst>
                <a:gd name="connsiteX0" fmla="*/ 0 w 5958678"/>
                <a:gd name="connsiteY0" fmla="*/ 0 h 3781807"/>
                <a:gd name="connsiteX1" fmla="*/ 5958678 w 5958678"/>
                <a:gd name="connsiteY1" fmla="*/ 0 h 3781807"/>
                <a:gd name="connsiteX2" fmla="*/ 5958678 w 5958678"/>
                <a:gd name="connsiteY2" fmla="*/ 3781807 h 3781807"/>
                <a:gd name="connsiteX3" fmla="*/ 0 w 5958678"/>
                <a:gd name="connsiteY3" fmla="*/ 3781807 h 378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678" h="3781807">
                  <a:moveTo>
                    <a:pt x="0" y="0"/>
                  </a:moveTo>
                  <a:lnTo>
                    <a:pt x="5958678" y="0"/>
                  </a:lnTo>
                  <a:lnTo>
                    <a:pt x="5958678" y="3781807"/>
                  </a:lnTo>
                  <a:lnTo>
                    <a:pt x="0" y="37818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sz="1784"/>
            </a:p>
          </p:txBody>
        </p:sp>
      </p:grpSp>
      <p:sp>
        <p:nvSpPr>
          <p:cNvPr id="31" name="Bildplatzhalter 147">
            <a:extLst>
              <a:ext uri="{FF2B5EF4-FFF2-40B4-BE49-F238E27FC236}">
                <a16:creationId xmlns:a16="http://schemas.microsoft.com/office/drawing/2014/main" id="{EDBD696D-F3B6-B065-EB9B-B367658C9C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1457" y="1808163"/>
            <a:ext cx="5958679" cy="3536146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328BA9-3C6E-1C10-51C0-A0B92D82E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50F6C7-C62E-965E-A51F-1A6D9E7E13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B92FBF-EE24-4181-AB68-D1939F292301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71FA21-79B6-FDFA-9166-47739DA0E3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5FE723A-7264-8381-EE4D-993620D683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8039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0BA30A5-5446-F1C0-084A-BD2EB4BCDC00}"/>
              </a:ext>
            </a:extLst>
          </p:cNvPr>
          <p:cNvGrpSpPr/>
          <p:nvPr userDrawn="1"/>
        </p:nvGrpSpPr>
        <p:grpSpPr>
          <a:xfrm>
            <a:off x="559" y="-11079"/>
            <a:ext cx="8805018" cy="6322834"/>
            <a:chOff x="18967" y="-11079"/>
            <a:chExt cx="8598591" cy="61746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C581057-1E60-15A2-B341-2952F67750E2}"/>
                </a:ext>
              </a:extLst>
            </p:cNvPr>
            <p:cNvSpPr/>
            <p:nvPr/>
          </p:nvSpPr>
          <p:spPr>
            <a:xfrm>
              <a:off x="6445371" y="5113174"/>
              <a:ext cx="1880633" cy="1050347"/>
            </a:xfrm>
            <a:custGeom>
              <a:avLst/>
              <a:gdLst>
                <a:gd name="connsiteX0" fmla="*/ 30517 w 952384"/>
                <a:gd name="connsiteY0" fmla="*/ 0 h 531913"/>
                <a:gd name="connsiteX1" fmla="*/ 952384 w 952384"/>
                <a:gd name="connsiteY1" fmla="*/ 531913 h 531913"/>
                <a:gd name="connsiteX2" fmla="*/ 0 w 952384"/>
                <a:gd name="connsiteY2" fmla="*/ 531913 h 531913"/>
                <a:gd name="connsiteX3" fmla="*/ 36530 w 952384"/>
                <a:gd name="connsiteY3" fmla="*/ 291956 h 531913"/>
                <a:gd name="connsiteX4" fmla="*/ 30517 w 952384"/>
                <a:gd name="connsiteY4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384" h="531913">
                  <a:moveTo>
                    <a:pt x="30517" y="0"/>
                  </a:moveTo>
                  <a:lnTo>
                    <a:pt x="952384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6E6F7EB-DD1C-B565-7C5D-8AF6E0C1E2A8}"/>
                </a:ext>
              </a:extLst>
            </p:cNvPr>
            <p:cNvSpPr/>
            <p:nvPr/>
          </p:nvSpPr>
          <p:spPr>
            <a:xfrm>
              <a:off x="18967" y="190959"/>
              <a:ext cx="1370721" cy="4042963"/>
            </a:xfrm>
            <a:custGeom>
              <a:avLst/>
              <a:gdLst>
                <a:gd name="connsiteX0" fmla="*/ 694156 w 694156"/>
                <a:gd name="connsiteY0" fmla="*/ 0 h 2047424"/>
                <a:gd name="connsiteX1" fmla="*/ 694156 w 694156"/>
                <a:gd name="connsiteY1" fmla="*/ 1216343 h 2047424"/>
                <a:gd name="connsiteX2" fmla="*/ 173138 w 694156"/>
                <a:gd name="connsiteY2" fmla="*/ 1715453 h 2047424"/>
                <a:gd name="connsiteX3" fmla="*/ 174091 w 694156"/>
                <a:gd name="connsiteY3" fmla="*/ 1714500 h 2047424"/>
                <a:gd name="connsiteX4" fmla="*/ 11814 w 694156"/>
                <a:gd name="connsiteY4" fmla="*/ 2014711 h 2047424"/>
                <a:gd name="connsiteX5" fmla="*/ 0 w 694156"/>
                <a:gd name="connsiteY5" fmla="*/ 2047424 h 2047424"/>
                <a:gd name="connsiteX6" fmla="*/ 0 w 694156"/>
                <a:gd name="connsiteY6" fmla="*/ 412161 h 2047424"/>
                <a:gd name="connsiteX7" fmla="*/ 19875 w 694156"/>
                <a:gd name="connsiteY7" fmla="*/ 394961 h 2047424"/>
                <a:gd name="connsiteX8" fmla="*/ 694156 w 694156"/>
                <a:gd name="connsiteY8" fmla="*/ 0 h 204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2047424">
                  <a:moveTo>
                    <a:pt x="694156" y="0"/>
                  </a:moveTo>
                  <a:lnTo>
                    <a:pt x="694156" y="1216343"/>
                  </a:lnTo>
                  <a:cubicBezTo>
                    <a:pt x="493178" y="1340168"/>
                    <a:pt x="314108" y="1506855"/>
                    <a:pt x="173138" y="1715453"/>
                  </a:cubicBezTo>
                  <a:lnTo>
                    <a:pt x="174091" y="1714500"/>
                  </a:lnTo>
                  <a:cubicBezTo>
                    <a:pt x="108964" y="1810822"/>
                    <a:pt x="54969" y="1911400"/>
                    <a:pt x="11814" y="2014711"/>
                  </a:cubicBezTo>
                  <a:lnTo>
                    <a:pt x="0" y="2047424"/>
                  </a:lnTo>
                  <a:lnTo>
                    <a:pt x="0" y="412161"/>
                  </a:lnTo>
                  <a:lnTo>
                    <a:pt x="19875" y="394961"/>
                  </a:lnTo>
                  <a:cubicBezTo>
                    <a:pt x="222490" y="232113"/>
                    <a:pt x="449364" y="98346"/>
                    <a:pt x="694156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5941342-9362-D81C-BC38-6428BCEF2111}"/>
                </a:ext>
              </a:extLst>
            </p:cNvPr>
            <p:cNvSpPr/>
            <p:nvPr/>
          </p:nvSpPr>
          <p:spPr>
            <a:xfrm>
              <a:off x="1555204" y="-11079"/>
              <a:ext cx="7062354" cy="6097607"/>
            </a:xfrm>
            <a:custGeom>
              <a:avLst/>
              <a:gdLst>
                <a:gd name="connsiteX0" fmla="*/ 448749 w 7062354"/>
                <a:gd name="connsiteY0" fmla="*/ 0 h 6097607"/>
                <a:gd name="connsiteX1" fmla="*/ 3145162 w 7062354"/>
                <a:gd name="connsiteY1" fmla="*/ 0 h 6097607"/>
                <a:gd name="connsiteX2" fmla="*/ 3312156 w 7062354"/>
                <a:gd name="connsiteY2" fmla="*/ 45957 h 6097607"/>
                <a:gd name="connsiteX3" fmla="*/ 3788212 w 7062354"/>
                <a:gd name="connsiteY3" fmla="*/ 214456 h 6097607"/>
                <a:gd name="connsiteX4" fmla="*/ 4230380 w 7062354"/>
                <a:gd name="connsiteY4" fmla="*/ 420243 h 6097607"/>
                <a:gd name="connsiteX5" fmla="*/ 4248482 w 7062354"/>
                <a:gd name="connsiteY5" fmla="*/ 428963 h 6097607"/>
                <a:gd name="connsiteX6" fmla="*/ 4620867 w 7062354"/>
                <a:gd name="connsiteY6" fmla="*/ 647737 h 6097607"/>
                <a:gd name="connsiteX7" fmla="*/ 4692705 w 7062354"/>
                <a:gd name="connsiteY7" fmla="*/ 691377 h 6097607"/>
                <a:gd name="connsiteX8" fmla="*/ 4994373 w 7062354"/>
                <a:gd name="connsiteY8" fmla="*/ 910080 h 6097607"/>
                <a:gd name="connsiteX9" fmla="*/ 5109822 w 7062354"/>
                <a:gd name="connsiteY9" fmla="*/ 996408 h 6097607"/>
                <a:gd name="connsiteX10" fmla="*/ 5356711 w 7062354"/>
                <a:gd name="connsiteY10" fmla="*/ 1214812 h 6097607"/>
                <a:gd name="connsiteX11" fmla="*/ 5493083 w 7062354"/>
                <a:gd name="connsiteY11" fmla="*/ 1338753 h 6097607"/>
                <a:gd name="connsiteX12" fmla="*/ 5716583 w 7062354"/>
                <a:gd name="connsiteY12" fmla="*/ 1579363 h 6097607"/>
                <a:gd name="connsiteX13" fmla="*/ 5838386 w 7062354"/>
                <a:gd name="connsiteY13" fmla="*/ 1713379 h 6097607"/>
                <a:gd name="connsiteX14" fmla="*/ 6096211 w 7062354"/>
                <a:gd name="connsiteY14" fmla="*/ 2052920 h 6097607"/>
                <a:gd name="connsiteX15" fmla="*/ 6144472 w 7062354"/>
                <a:gd name="connsiteY15" fmla="*/ 2117462 h 6097607"/>
                <a:gd name="connsiteX16" fmla="*/ 6417431 w 7062354"/>
                <a:gd name="connsiteY16" fmla="*/ 2563342 h 6097607"/>
                <a:gd name="connsiteX17" fmla="*/ 6651104 w 7062354"/>
                <a:gd name="connsiteY17" fmla="*/ 3048999 h 6097607"/>
                <a:gd name="connsiteX18" fmla="*/ 6834287 w 7062354"/>
                <a:gd name="connsiteY18" fmla="*/ 3555712 h 6097607"/>
                <a:gd name="connsiteX19" fmla="*/ 6961064 w 7062354"/>
                <a:gd name="connsiteY19" fmla="*/ 4060775 h 6097607"/>
                <a:gd name="connsiteX20" fmla="*/ 6982108 w 7062354"/>
                <a:gd name="connsiteY20" fmla="*/ 4198687 h 6097607"/>
                <a:gd name="connsiteX21" fmla="*/ 7036526 w 7062354"/>
                <a:gd name="connsiteY21" fmla="*/ 4569415 h 6097607"/>
                <a:gd name="connsiteX22" fmla="*/ 7055358 w 7062354"/>
                <a:gd name="connsiteY22" fmla="*/ 4942470 h 6097607"/>
                <a:gd name="connsiteX23" fmla="*/ 7062354 w 7062354"/>
                <a:gd name="connsiteY23" fmla="*/ 5092482 h 6097607"/>
                <a:gd name="connsiteX24" fmla="*/ 7052929 w 7062354"/>
                <a:gd name="connsiteY24" fmla="*/ 5286483 h 6097607"/>
                <a:gd name="connsiteX25" fmla="*/ 7036366 w 7062354"/>
                <a:gd name="connsiteY25" fmla="*/ 5608263 h 6097607"/>
                <a:gd name="connsiteX26" fmla="*/ 6963212 w 7062354"/>
                <a:gd name="connsiteY26" fmla="*/ 6097607 h 6097607"/>
                <a:gd name="connsiteX27" fmla="*/ 4924097 w 7062354"/>
                <a:gd name="connsiteY27" fmla="*/ 4919244 h 6097607"/>
                <a:gd name="connsiteX28" fmla="*/ 3489000 w 7062354"/>
                <a:gd name="connsiteY28" fmla="*/ 2686661 h 6097607"/>
                <a:gd name="connsiteX29" fmla="*/ 3489000 w 7062354"/>
                <a:gd name="connsiteY29" fmla="*/ 2684779 h 6097607"/>
                <a:gd name="connsiteX30" fmla="*/ 0 w 7062354"/>
                <a:gd name="connsiteY30" fmla="*/ 2507978 h 6097607"/>
                <a:gd name="connsiteX31" fmla="*/ 0 w 7062354"/>
                <a:gd name="connsiteY31" fmla="*/ 147039 h 6097607"/>
                <a:gd name="connsiteX32" fmla="*/ 267150 w 7062354"/>
                <a:gd name="connsiteY32" fmla="*/ 50456 h 609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2354" h="6097607">
                  <a:moveTo>
                    <a:pt x="448749" y="0"/>
                  </a:moveTo>
                  <a:lnTo>
                    <a:pt x="3145162" y="0"/>
                  </a:lnTo>
                  <a:lnTo>
                    <a:pt x="3312156" y="45957"/>
                  </a:lnTo>
                  <a:cubicBezTo>
                    <a:pt x="3473491" y="94535"/>
                    <a:pt x="3632368" y="150780"/>
                    <a:pt x="3788212" y="214456"/>
                  </a:cubicBezTo>
                  <a:lnTo>
                    <a:pt x="4230380" y="420243"/>
                  </a:lnTo>
                  <a:lnTo>
                    <a:pt x="4248482" y="428963"/>
                  </a:lnTo>
                  <a:lnTo>
                    <a:pt x="4620867" y="647737"/>
                  </a:lnTo>
                  <a:lnTo>
                    <a:pt x="4692705" y="691377"/>
                  </a:lnTo>
                  <a:lnTo>
                    <a:pt x="4994373" y="910080"/>
                  </a:lnTo>
                  <a:lnTo>
                    <a:pt x="5109822" y="996408"/>
                  </a:lnTo>
                  <a:lnTo>
                    <a:pt x="5356711" y="1214812"/>
                  </a:lnTo>
                  <a:lnTo>
                    <a:pt x="5493083" y="1338753"/>
                  </a:lnTo>
                  <a:lnTo>
                    <a:pt x="5716583" y="1579363"/>
                  </a:lnTo>
                  <a:lnTo>
                    <a:pt x="5838386" y="1713379"/>
                  </a:lnTo>
                  <a:lnTo>
                    <a:pt x="6096211" y="2052920"/>
                  </a:lnTo>
                  <a:lnTo>
                    <a:pt x="6144472" y="2117462"/>
                  </a:lnTo>
                  <a:lnTo>
                    <a:pt x="6417431" y="2563342"/>
                  </a:lnTo>
                  <a:cubicBezTo>
                    <a:pt x="6502580" y="2719521"/>
                    <a:pt x="6580662" y="2881487"/>
                    <a:pt x="6651104" y="3048999"/>
                  </a:cubicBezTo>
                  <a:cubicBezTo>
                    <a:pt x="6721402" y="3216513"/>
                    <a:pt x="6782385" y="3385609"/>
                    <a:pt x="6834287" y="3555712"/>
                  </a:cubicBezTo>
                  <a:lnTo>
                    <a:pt x="6961064" y="4060775"/>
                  </a:lnTo>
                  <a:lnTo>
                    <a:pt x="6982108" y="4198687"/>
                  </a:lnTo>
                  <a:lnTo>
                    <a:pt x="7036526" y="4569415"/>
                  </a:lnTo>
                  <a:lnTo>
                    <a:pt x="7055358" y="4942470"/>
                  </a:lnTo>
                  <a:lnTo>
                    <a:pt x="7062354" y="5092482"/>
                  </a:lnTo>
                  <a:lnTo>
                    <a:pt x="7052929" y="5286483"/>
                  </a:lnTo>
                  <a:lnTo>
                    <a:pt x="7036366" y="5608263"/>
                  </a:lnTo>
                  <a:lnTo>
                    <a:pt x="6963212" y="6097607"/>
                  </a:lnTo>
                  <a:lnTo>
                    <a:pt x="4924097" y="4919244"/>
                  </a:lnTo>
                  <a:cubicBezTo>
                    <a:pt x="4775510" y="4042762"/>
                    <a:pt x="4284604" y="3224588"/>
                    <a:pt x="3489000" y="2686661"/>
                  </a:cubicBezTo>
                  <a:lnTo>
                    <a:pt x="3489000" y="2684779"/>
                  </a:lnTo>
                  <a:cubicBezTo>
                    <a:pt x="2415027" y="1956886"/>
                    <a:pt x="1070210" y="1932434"/>
                    <a:pt x="0" y="2507978"/>
                  </a:cubicBezTo>
                  <a:lnTo>
                    <a:pt x="0" y="147039"/>
                  </a:lnTo>
                  <a:lnTo>
                    <a:pt x="267150" y="5045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352C2F7E-12CA-EC98-19C3-5A59633EA9D9}"/>
                </a:ext>
              </a:extLst>
            </p:cNvPr>
            <p:cNvSpPr/>
            <p:nvPr/>
          </p:nvSpPr>
          <p:spPr>
            <a:xfrm>
              <a:off x="1555204" y="359018"/>
              <a:ext cx="6454459" cy="5357411"/>
            </a:xfrm>
            <a:custGeom>
              <a:avLst/>
              <a:gdLst>
                <a:gd name="connsiteX0" fmla="*/ 1084332 w 3268646"/>
                <a:gd name="connsiteY0" fmla="*/ 8 h 2713082"/>
                <a:gd name="connsiteX1" fmla="*/ 3097530 w 3268646"/>
                <a:gd name="connsiteY1" fmla="*/ 1341738 h 2713082"/>
                <a:gd name="connsiteX2" fmla="*/ 3226503 w 3268646"/>
                <a:gd name="connsiteY2" fmla="*/ 2614704 h 2713082"/>
                <a:gd name="connsiteX3" fmla="*/ 3201956 w 3268646"/>
                <a:gd name="connsiteY3" fmla="*/ 2713082 h 2713082"/>
                <a:gd name="connsiteX4" fmla="*/ 2493645 w 3268646"/>
                <a:gd name="connsiteY4" fmla="*/ 2303763 h 2713082"/>
                <a:gd name="connsiteX5" fmla="*/ 1766888 w 3268646"/>
                <a:gd name="connsiteY5" fmla="*/ 1173146 h 2713082"/>
                <a:gd name="connsiteX6" fmla="*/ 1766888 w 3268646"/>
                <a:gd name="connsiteY6" fmla="*/ 1172193 h 2713082"/>
                <a:gd name="connsiteX7" fmla="*/ 0 w 3268646"/>
                <a:gd name="connsiteY7" fmla="*/ 1082658 h 2713082"/>
                <a:gd name="connsiteX8" fmla="*/ 0 w 3268646"/>
                <a:gd name="connsiteY8" fmla="*/ 286756 h 2713082"/>
                <a:gd name="connsiteX9" fmla="*/ 30474 w 3268646"/>
                <a:gd name="connsiteY9" fmla="*/ 268119 h 2713082"/>
                <a:gd name="connsiteX10" fmla="*/ 232410 w 3268646"/>
                <a:gd name="connsiteY10" fmla="*/ 171115 h 2713082"/>
                <a:gd name="connsiteX11" fmla="*/ 1084332 w 3268646"/>
                <a:gd name="connsiteY11" fmla="*/ 8 h 27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646" h="2713082">
                  <a:moveTo>
                    <a:pt x="1084332" y="8"/>
                  </a:moveTo>
                  <a:cubicBezTo>
                    <a:pt x="1937028" y="2285"/>
                    <a:pt x="2746058" y="505920"/>
                    <a:pt x="3097530" y="1341738"/>
                  </a:cubicBezTo>
                  <a:cubicBezTo>
                    <a:pt x="3272910" y="1759648"/>
                    <a:pt x="3308852" y="2201265"/>
                    <a:pt x="3226503" y="2614704"/>
                  </a:cubicBezTo>
                  <a:lnTo>
                    <a:pt x="3201956" y="2713082"/>
                  </a:lnTo>
                  <a:lnTo>
                    <a:pt x="2493645" y="2303763"/>
                  </a:lnTo>
                  <a:cubicBezTo>
                    <a:pt x="2418398" y="1859898"/>
                    <a:pt x="2169795" y="1445561"/>
                    <a:pt x="1766888" y="1173146"/>
                  </a:cubicBezTo>
                  <a:lnTo>
                    <a:pt x="1766888" y="1172193"/>
                  </a:lnTo>
                  <a:cubicBezTo>
                    <a:pt x="1223010" y="803576"/>
                    <a:pt x="541972" y="791193"/>
                    <a:pt x="0" y="1082658"/>
                  </a:cubicBezTo>
                  <a:lnTo>
                    <a:pt x="0" y="286756"/>
                  </a:lnTo>
                  <a:lnTo>
                    <a:pt x="30474" y="268119"/>
                  </a:lnTo>
                  <a:cubicBezTo>
                    <a:pt x="95414" y="232760"/>
                    <a:pt x="162759" y="200345"/>
                    <a:pt x="232410" y="171115"/>
                  </a:cubicBezTo>
                  <a:cubicBezTo>
                    <a:pt x="511016" y="54196"/>
                    <a:pt x="800100" y="-752"/>
                    <a:pt x="1084332" y="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396BCBF-1B90-562C-FA6B-1F823C5B5A77}"/>
                </a:ext>
              </a:extLst>
            </p:cNvPr>
            <p:cNvSpPr/>
            <p:nvPr/>
          </p:nvSpPr>
          <p:spPr>
            <a:xfrm>
              <a:off x="18967" y="1026486"/>
              <a:ext cx="1370721" cy="3209136"/>
            </a:xfrm>
            <a:custGeom>
              <a:avLst/>
              <a:gdLst>
                <a:gd name="connsiteX0" fmla="*/ 694156 w 694156"/>
                <a:gd name="connsiteY0" fmla="*/ 0 h 1625160"/>
                <a:gd name="connsiteX1" fmla="*/ 694156 w 694156"/>
                <a:gd name="connsiteY1" fmla="*/ 793218 h 1625160"/>
                <a:gd name="connsiteX2" fmla="*/ 173138 w 694156"/>
                <a:gd name="connsiteY2" fmla="*/ 1292328 h 1625160"/>
                <a:gd name="connsiteX3" fmla="*/ 174091 w 694156"/>
                <a:gd name="connsiteY3" fmla="*/ 1291375 h 1625160"/>
                <a:gd name="connsiteX4" fmla="*/ 20033 w 694156"/>
                <a:gd name="connsiteY4" fmla="*/ 1572247 h 1625160"/>
                <a:gd name="connsiteX5" fmla="*/ 0 w 694156"/>
                <a:gd name="connsiteY5" fmla="*/ 1625160 h 1625160"/>
                <a:gd name="connsiteX6" fmla="*/ 0 w 694156"/>
                <a:gd name="connsiteY6" fmla="*/ 695430 h 1625160"/>
                <a:gd name="connsiteX7" fmla="*/ 86769 w 694156"/>
                <a:gd name="connsiteY7" fmla="*/ 564457 h 1625160"/>
                <a:gd name="connsiteX8" fmla="*/ 620942 w 694156"/>
                <a:gd name="connsiteY8" fmla="*/ 44775 h 16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1625160">
                  <a:moveTo>
                    <a:pt x="694156" y="0"/>
                  </a:moveTo>
                  <a:lnTo>
                    <a:pt x="694156" y="793218"/>
                  </a:lnTo>
                  <a:cubicBezTo>
                    <a:pt x="493178" y="917043"/>
                    <a:pt x="314108" y="1083730"/>
                    <a:pt x="173138" y="1292328"/>
                  </a:cubicBezTo>
                  <a:lnTo>
                    <a:pt x="174091" y="1291375"/>
                  </a:lnTo>
                  <a:cubicBezTo>
                    <a:pt x="113034" y="1381677"/>
                    <a:pt x="61762" y="1475719"/>
                    <a:pt x="20033" y="1572247"/>
                  </a:cubicBezTo>
                  <a:lnTo>
                    <a:pt x="0" y="1625160"/>
                  </a:lnTo>
                  <a:lnTo>
                    <a:pt x="0" y="695430"/>
                  </a:lnTo>
                  <a:lnTo>
                    <a:pt x="86769" y="564457"/>
                  </a:lnTo>
                  <a:cubicBezTo>
                    <a:pt x="231371" y="364966"/>
                    <a:pt x="410828" y="188306"/>
                    <a:pt x="620942" y="44775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02AEDDE-6A69-F8AA-BBDE-06393A5F2805}"/>
                </a:ext>
              </a:extLst>
            </p:cNvPr>
            <p:cNvSpPr/>
            <p:nvPr/>
          </p:nvSpPr>
          <p:spPr>
            <a:xfrm>
              <a:off x="6445371" y="5113174"/>
              <a:ext cx="1391471" cy="1050347"/>
            </a:xfrm>
            <a:custGeom>
              <a:avLst/>
              <a:gdLst>
                <a:gd name="connsiteX0" fmla="*/ 30517 w 704664"/>
                <a:gd name="connsiteY0" fmla="*/ 0 h 531913"/>
                <a:gd name="connsiteX1" fmla="*/ 704664 w 704664"/>
                <a:gd name="connsiteY1" fmla="*/ 388980 h 531913"/>
                <a:gd name="connsiteX2" fmla="*/ 699107 w 704664"/>
                <a:gd name="connsiteY2" fmla="*/ 411252 h 531913"/>
                <a:gd name="connsiteX3" fmla="*/ 655599 w 704664"/>
                <a:gd name="connsiteY3" fmla="*/ 531913 h 531913"/>
                <a:gd name="connsiteX4" fmla="*/ 0 w 704664"/>
                <a:gd name="connsiteY4" fmla="*/ 531913 h 531913"/>
                <a:gd name="connsiteX5" fmla="*/ 36530 w 704664"/>
                <a:gd name="connsiteY5" fmla="*/ 291956 h 531913"/>
                <a:gd name="connsiteX6" fmla="*/ 30517 w 704664"/>
                <a:gd name="connsiteY6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664" h="531913">
                  <a:moveTo>
                    <a:pt x="30517" y="0"/>
                  </a:moveTo>
                  <a:lnTo>
                    <a:pt x="704664" y="388980"/>
                  </a:lnTo>
                  <a:lnTo>
                    <a:pt x="699107" y="411252"/>
                  </a:lnTo>
                  <a:lnTo>
                    <a:pt x="655599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594D6026-D55F-7ACB-4409-DCBF605EC9E1}"/>
              </a:ext>
            </a:extLst>
          </p:cNvPr>
          <p:cNvSpPr/>
          <p:nvPr userDrawn="1"/>
        </p:nvSpPr>
        <p:spPr>
          <a:xfrm>
            <a:off x="0" y="6241409"/>
            <a:ext cx="695325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7EC5911-1F63-4E89-8C1F-682013AF0335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00EA465-D5BC-B505-A05C-0DC0B00737E4}"/>
              </a:ext>
            </a:extLst>
          </p:cNvPr>
          <p:cNvSpPr txBox="1"/>
          <p:nvPr userDrawn="1"/>
        </p:nvSpPr>
        <p:spPr>
          <a:xfrm>
            <a:off x="1754559" y="3155877"/>
            <a:ext cx="3877696" cy="1445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de-DE" sz="1600" dirty="0" err="1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8F74385-E9AF-E95C-1EFE-0F2BEAD16513}"/>
              </a:ext>
            </a:extLst>
          </p:cNvPr>
          <p:cNvSpPr txBox="1"/>
          <p:nvPr userDrawn="1"/>
        </p:nvSpPr>
        <p:spPr>
          <a:xfrm>
            <a:off x="1573677" y="3429000"/>
            <a:ext cx="472295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Vielen Dank für Ihre 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dirty="0">
                <a:solidFill>
                  <a:schemeClr val="bg1"/>
                </a:solidFill>
              </a:rPr>
              <a:t>Aufmerksamkeit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53E9DB-9655-0825-3C6D-F1B55FC64638}"/>
              </a:ext>
            </a:extLst>
          </p:cNvPr>
          <p:cNvSpPr txBox="1"/>
          <p:nvPr userDrawn="1"/>
        </p:nvSpPr>
        <p:spPr>
          <a:xfrm>
            <a:off x="1573677" y="5677462"/>
            <a:ext cx="472295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000" b="0" i="0" u="none" dirty="0">
                <a:solidFill>
                  <a:schemeClr val="bg1"/>
                </a:solidFill>
                <a:effectLst/>
                <a:latin typeface="+mn-lt"/>
              </a:rPr>
              <a:t>www.dwa.de</a:t>
            </a:r>
          </a:p>
        </p:txBody>
      </p:sp>
      <p:sp>
        <p:nvSpPr>
          <p:cNvPr id="27" name="Freihandform: Form 26">
            <a:hlinkClick r:id="rId2"/>
            <a:extLst>
              <a:ext uri="{FF2B5EF4-FFF2-40B4-BE49-F238E27FC236}">
                <a16:creationId xmlns:a16="http://schemas.microsoft.com/office/drawing/2014/main" id="{8D9878CF-E112-FEF1-A165-AFF2C8DD5814}"/>
              </a:ext>
            </a:extLst>
          </p:cNvPr>
          <p:cNvSpPr/>
          <p:nvPr userDrawn="1"/>
        </p:nvSpPr>
        <p:spPr>
          <a:xfrm>
            <a:off x="10212209" y="5618278"/>
            <a:ext cx="341697" cy="319892"/>
          </a:xfrm>
          <a:custGeom>
            <a:avLst/>
            <a:gdLst>
              <a:gd name="connsiteX0" fmla="*/ 213753 w 230826"/>
              <a:gd name="connsiteY0" fmla="*/ 0 h 217820"/>
              <a:gd name="connsiteX1" fmla="*/ 17074 w 230826"/>
              <a:gd name="connsiteY1" fmla="*/ 0 h 217820"/>
              <a:gd name="connsiteX2" fmla="*/ 0 w 230826"/>
              <a:gd name="connsiteY2" fmla="*/ 15737 h 217820"/>
              <a:gd name="connsiteX3" fmla="*/ 0 w 230826"/>
              <a:gd name="connsiteY3" fmla="*/ 202083 h 217820"/>
              <a:gd name="connsiteX4" fmla="*/ 17074 w 230826"/>
              <a:gd name="connsiteY4" fmla="*/ 217820 h 217820"/>
              <a:gd name="connsiteX5" fmla="*/ 213753 w 230826"/>
              <a:gd name="connsiteY5" fmla="*/ 217820 h 217820"/>
              <a:gd name="connsiteX6" fmla="*/ 230827 w 230826"/>
              <a:gd name="connsiteY6" fmla="*/ 202083 h 217820"/>
              <a:gd name="connsiteX7" fmla="*/ 230827 w 230826"/>
              <a:gd name="connsiteY7" fmla="*/ 15737 h 217820"/>
              <a:gd name="connsiteX8" fmla="*/ 213753 w 230826"/>
              <a:gd name="connsiteY8" fmla="*/ 0 h 217820"/>
              <a:gd name="connsiteX9" fmla="*/ 68427 w 230826"/>
              <a:gd name="connsiteY9" fmla="*/ 185597 h 217820"/>
              <a:gd name="connsiteX10" fmla="*/ 34147 w 230826"/>
              <a:gd name="connsiteY10" fmla="*/ 185597 h 217820"/>
              <a:gd name="connsiteX11" fmla="*/ 34147 w 230826"/>
              <a:gd name="connsiteY11" fmla="*/ 81683 h 217820"/>
              <a:gd name="connsiteX12" fmla="*/ 68427 w 230826"/>
              <a:gd name="connsiteY12" fmla="*/ 81683 h 217820"/>
              <a:gd name="connsiteX13" fmla="*/ 68427 w 230826"/>
              <a:gd name="connsiteY13" fmla="*/ 185597 h 217820"/>
              <a:gd name="connsiteX14" fmla="*/ 51354 w 230826"/>
              <a:gd name="connsiteY14" fmla="*/ 67444 h 217820"/>
              <a:gd name="connsiteX15" fmla="*/ 31500 w 230826"/>
              <a:gd name="connsiteY15" fmla="*/ 48710 h 217820"/>
              <a:gd name="connsiteX16" fmla="*/ 51354 w 230826"/>
              <a:gd name="connsiteY16" fmla="*/ 29975 h 217820"/>
              <a:gd name="connsiteX17" fmla="*/ 71207 w 230826"/>
              <a:gd name="connsiteY17" fmla="*/ 48710 h 217820"/>
              <a:gd name="connsiteX18" fmla="*/ 51354 w 230826"/>
              <a:gd name="connsiteY18" fmla="*/ 67444 h 217820"/>
              <a:gd name="connsiteX19" fmla="*/ 196679 w 230826"/>
              <a:gd name="connsiteY19" fmla="*/ 185597 h 217820"/>
              <a:gd name="connsiteX20" fmla="*/ 162532 w 230826"/>
              <a:gd name="connsiteY20" fmla="*/ 185597 h 217820"/>
              <a:gd name="connsiteX21" fmla="*/ 162532 w 230826"/>
              <a:gd name="connsiteY21" fmla="*/ 135014 h 217820"/>
              <a:gd name="connsiteX22" fmla="*/ 144796 w 230826"/>
              <a:gd name="connsiteY22" fmla="*/ 107411 h 217820"/>
              <a:gd name="connsiteX23" fmla="*/ 124281 w 230826"/>
              <a:gd name="connsiteY23" fmla="*/ 134139 h 217820"/>
              <a:gd name="connsiteX24" fmla="*/ 124281 w 230826"/>
              <a:gd name="connsiteY24" fmla="*/ 185597 h 217820"/>
              <a:gd name="connsiteX25" fmla="*/ 90134 w 230826"/>
              <a:gd name="connsiteY25" fmla="*/ 185597 h 217820"/>
              <a:gd name="connsiteX26" fmla="*/ 90134 w 230826"/>
              <a:gd name="connsiteY26" fmla="*/ 81683 h 217820"/>
              <a:gd name="connsiteX27" fmla="*/ 122957 w 230826"/>
              <a:gd name="connsiteY27" fmla="*/ 81683 h 217820"/>
              <a:gd name="connsiteX28" fmla="*/ 122957 w 230826"/>
              <a:gd name="connsiteY28" fmla="*/ 95921 h 217820"/>
              <a:gd name="connsiteX29" fmla="*/ 123355 w 230826"/>
              <a:gd name="connsiteY29" fmla="*/ 95921 h 217820"/>
              <a:gd name="connsiteX30" fmla="*/ 155781 w 230826"/>
              <a:gd name="connsiteY30" fmla="*/ 79185 h 217820"/>
              <a:gd name="connsiteX31" fmla="*/ 196811 w 230826"/>
              <a:gd name="connsiteY31" fmla="*/ 128644 h 217820"/>
              <a:gd name="connsiteX32" fmla="*/ 196811 w 230826"/>
              <a:gd name="connsiteY32" fmla="*/ 185597 h 2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0826" h="217820">
                <a:moveTo>
                  <a:pt x="213753" y="0"/>
                </a:moveTo>
                <a:lnTo>
                  <a:pt x="17074" y="0"/>
                </a:lnTo>
                <a:cubicBezTo>
                  <a:pt x="7676" y="0"/>
                  <a:pt x="0" y="6994"/>
                  <a:pt x="0" y="15737"/>
                </a:cubicBezTo>
                <a:lnTo>
                  <a:pt x="0" y="202083"/>
                </a:lnTo>
                <a:cubicBezTo>
                  <a:pt x="0" y="210701"/>
                  <a:pt x="7676" y="217820"/>
                  <a:pt x="17074" y="217820"/>
                </a:cubicBezTo>
                <a:lnTo>
                  <a:pt x="213753" y="217820"/>
                </a:lnTo>
                <a:cubicBezTo>
                  <a:pt x="223150" y="217820"/>
                  <a:pt x="230827" y="210826"/>
                  <a:pt x="230827" y="202083"/>
                </a:cubicBezTo>
                <a:lnTo>
                  <a:pt x="230827" y="15737"/>
                </a:lnTo>
                <a:cubicBezTo>
                  <a:pt x="230827" y="6994"/>
                  <a:pt x="223150" y="0"/>
                  <a:pt x="213753" y="0"/>
                </a:cubicBezTo>
                <a:moveTo>
                  <a:pt x="68427" y="185597"/>
                </a:moveTo>
                <a:lnTo>
                  <a:pt x="34147" y="185597"/>
                </a:lnTo>
                <a:lnTo>
                  <a:pt x="34147" y="81683"/>
                </a:lnTo>
                <a:lnTo>
                  <a:pt x="68427" y="81683"/>
                </a:lnTo>
                <a:lnTo>
                  <a:pt x="68427" y="185597"/>
                </a:lnTo>
                <a:close/>
                <a:moveTo>
                  <a:pt x="51354" y="67444"/>
                </a:moveTo>
                <a:cubicBezTo>
                  <a:pt x="40368" y="67444"/>
                  <a:pt x="31500" y="59076"/>
                  <a:pt x="31500" y="48710"/>
                </a:cubicBezTo>
                <a:cubicBezTo>
                  <a:pt x="31500" y="38343"/>
                  <a:pt x="40368" y="29975"/>
                  <a:pt x="51354" y="29975"/>
                </a:cubicBezTo>
                <a:cubicBezTo>
                  <a:pt x="62339" y="29975"/>
                  <a:pt x="71207" y="38343"/>
                  <a:pt x="71207" y="48710"/>
                </a:cubicBezTo>
                <a:cubicBezTo>
                  <a:pt x="71207" y="59076"/>
                  <a:pt x="62339" y="67444"/>
                  <a:pt x="51354" y="67444"/>
                </a:cubicBezTo>
                <a:moveTo>
                  <a:pt x="196679" y="185597"/>
                </a:moveTo>
                <a:lnTo>
                  <a:pt x="162532" y="185597"/>
                </a:lnTo>
                <a:lnTo>
                  <a:pt x="162532" y="135014"/>
                </a:lnTo>
                <a:cubicBezTo>
                  <a:pt x="162532" y="123024"/>
                  <a:pt x="162267" y="107411"/>
                  <a:pt x="144796" y="107411"/>
                </a:cubicBezTo>
                <a:cubicBezTo>
                  <a:pt x="127325" y="107411"/>
                  <a:pt x="124281" y="120526"/>
                  <a:pt x="124281" y="134139"/>
                </a:cubicBezTo>
                <a:lnTo>
                  <a:pt x="124281" y="185597"/>
                </a:lnTo>
                <a:lnTo>
                  <a:pt x="90134" y="185597"/>
                </a:lnTo>
                <a:lnTo>
                  <a:pt x="90134" y="81683"/>
                </a:lnTo>
                <a:lnTo>
                  <a:pt x="122957" y="81683"/>
                </a:lnTo>
                <a:lnTo>
                  <a:pt x="122957" y="95921"/>
                </a:lnTo>
                <a:lnTo>
                  <a:pt x="123355" y="95921"/>
                </a:lnTo>
                <a:cubicBezTo>
                  <a:pt x="127987" y="87803"/>
                  <a:pt x="139105" y="79185"/>
                  <a:pt x="155781" y="79185"/>
                </a:cubicBezTo>
                <a:cubicBezTo>
                  <a:pt x="190458" y="79185"/>
                  <a:pt x="196811" y="100667"/>
                  <a:pt x="196811" y="128644"/>
                </a:cubicBezTo>
                <a:lnTo>
                  <a:pt x="196811" y="185597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577">
              <a:latin typeface="+mn-lt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F01F6CF-5D2D-39E8-A054-150D5FF81FD9}"/>
              </a:ext>
            </a:extLst>
          </p:cNvPr>
          <p:cNvGrpSpPr/>
          <p:nvPr userDrawn="1"/>
        </p:nvGrpSpPr>
        <p:grpSpPr>
          <a:xfrm>
            <a:off x="10683762" y="5618278"/>
            <a:ext cx="341304" cy="319892"/>
            <a:chOff x="11155371" y="5622529"/>
            <a:chExt cx="341304" cy="319892"/>
          </a:xfrm>
        </p:grpSpPr>
        <p:sp>
          <p:nvSpPr>
            <p:cNvPr id="30" name="Rechteck: abgerundete Ecken 29">
              <a:hlinkClick r:id="rId3"/>
              <a:extLst>
                <a:ext uri="{FF2B5EF4-FFF2-40B4-BE49-F238E27FC236}">
                  <a16:creationId xmlns:a16="http://schemas.microsoft.com/office/drawing/2014/main" id="{53C04FD0-1B1F-5144-9545-29FE5A3DEFF6}"/>
                </a:ext>
              </a:extLst>
            </p:cNvPr>
            <p:cNvSpPr/>
            <p:nvPr userDrawn="1"/>
          </p:nvSpPr>
          <p:spPr>
            <a:xfrm>
              <a:off x="1115537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849E4F7A-6B4D-8EFA-CE63-62BBEB79DEB0}"/>
                </a:ext>
              </a:extLst>
            </p:cNvPr>
            <p:cNvGrpSpPr/>
            <p:nvPr userDrawn="1"/>
          </p:nvGrpSpPr>
          <p:grpSpPr>
            <a:xfrm>
              <a:off x="11228938" y="5685390"/>
              <a:ext cx="194170" cy="194170"/>
              <a:chOff x="11228938" y="5685390"/>
              <a:chExt cx="194170" cy="194170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BEA3C32-5E9C-A3D3-7A90-3D4E9A87E03D}"/>
                  </a:ext>
                </a:extLst>
              </p:cNvPr>
              <p:cNvSpPr/>
              <p:nvPr userDrawn="1"/>
            </p:nvSpPr>
            <p:spPr>
              <a:xfrm>
                <a:off x="11363146" y="5702072"/>
                <a:ext cx="45719" cy="45719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8C8D33A-CD60-01DD-0E3A-260F7A1E1CB0}"/>
                  </a:ext>
                </a:extLst>
              </p:cNvPr>
              <p:cNvSpPr/>
              <p:nvPr userDrawn="1"/>
            </p:nvSpPr>
            <p:spPr>
              <a:xfrm>
                <a:off x="11277148" y="5733600"/>
                <a:ext cx="97751" cy="9775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B5B220EA-EB39-A5FF-0C96-6114E55578FD}"/>
                  </a:ext>
                </a:extLst>
              </p:cNvPr>
              <p:cNvSpPr/>
              <p:nvPr userDrawn="1"/>
            </p:nvSpPr>
            <p:spPr>
              <a:xfrm>
                <a:off x="11228938" y="5685390"/>
                <a:ext cx="194170" cy="194170"/>
              </a:xfrm>
              <a:prstGeom prst="roundRect">
                <a:avLst>
                  <a:gd name="adj" fmla="val 27468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7E4758F-55D4-2013-F7CC-659455FB4208}"/>
              </a:ext>
            </a:extLst>
          </p:cNvPr>
          <p:cNvGrpSpPr/>
          <p:nvPr userDrawn="1"/>
        </p:nvGrpSpPr>
        <p:grpSpPr>
          <a:xfrm>
            <a:off x="11154921" y="5618278"/>
            <a:ext cx="341304" cy="319892"/>
            <a:chOff x="11192901" y="5622529"/>
            <a:chExt cx="341304" cy="319892"/>
          </a:xfrm>
        </p:grpSpPr>
        <p:sp>
          <p:nvSpPr>
            <p:cNvPr id="37" name="Rechteck: abgerundete Ecken 36">
              <a:hlinkClick r:id="rId4"/>
              <a:extLst>
                <a:ext uri="{FF2B5EF4-FFF2-40B4-BE49-F238E27FC236}">
                  <a16:creationId xmlns:a16="http://schemas.microsoft.com/office/drawing/2014/main" id="{51775868-A46F-F0D2-4C41-A27E7343764D}"/>
                </a:ext>
              </a:extLst>
            </p:cNvPr>
            <p:cNvSpPr/>
            <p:nvPr userDrawn="1"/>
          </p:nvSpPr>
          <p:spPr>
            <a:xfrm>
              <a:off x="1119290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DD2EE47-650A-3201-9CC4-A429A9156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054" y="5682635"/>
              <a:ext cx="172805" cy="199679"/>
            </a:xfrm>
            <a:custGeom>
              <a:avLst/>
              <a:gdLst>
                <a:gd name="T0" fmla="*/ 4364 w 4983"/>
                <a:gd name="T1" fmla="*/ 1227 h 5758"/>
                <a:gd name="T2" fmla="*/ 4251 w 4983"/>
                <a:gd name="T3" fmla="*/ 1161 h 5758"/>
                <a:gd name="T4" fmla="*/ 3961 w 4983"/>
                <a:gd name="T5" fmla="*/ 915 h 5758"/>
                <a:gd name="T6" fmla="*/ 3634 w 4983"/>
                <a:gd name="T7" fmla="*/ 240 h 5758"/>
                <a:gd name="T8" fmla="*/ 3635 w 4983"/>
                <a:gd name="T9" fmla="*/ 240 h 5758"/>
                <a:gd name="T10" fmla="*/ 3622 w 4983"/>
                <a:gd name="T11" fmla="*/ 0 h 5758"/>
                <a:gd name="T12" fmla="*/ 2637 w 4983"/>
                <a:gd name="T13" fmla="*/ 0 h 5758"/>
                <a:gd name="T14" fmla="*/ 2637 w 4983"/>
                <a:gd name="T15" fmla="*/ 3810 h 5758"/>
                <a:gd name="T16" fmla="*/ 2635 w 4983"/>
                <a:gd name="T17" fmla="*/ 3961 h 5758"/>
                <a:gd name="T18" fmla="*/ 2634 w 4983"/>
                <a:gd name="T19" fmla="*/ 3980 h 5758"/>
                <a:gd name="T20" fmla="*/ 2633 w 4983"/>
                <a:gd name="T21" fmla="*/ 3988 h 5758"/>
                <a:gd name="T22" fmla="*/ 2633 w 4983"/>
                <a:gd name="T23" fmla="*/ 3991 h 5758"/>
                <a:gd name="T24" fmla="*/ 2212 w 4983"/>
                <a:gd name="T25" fmla="*/ 4655 h 5758"/>
                <a:gd name="T26" fmla="*/ 1805 w 4983"/>
                <a:gd name="T27" fmla="*/ 4762 h 5758"/>
                <a:gd name="T28" fmla="*/ 974 w 4983"/>
                <a:gd name="T29" fmla="*/ 3926 h 5758"/>
                <a:gd name="T30" fmla="*/ 1805 w 4983"/>
                <a:gd name="T31" fmla="*/ 3089 h 5758"/>
                <a:gd name="T32" fmla="*/ 2061 w 4983"/>
                <a:gd name="T33" fmla="*/ 3130 h 5758"/>
                <a:gd name="T34" fmla="*/ 2062 w 4983"/>
                <a:gd name="T35" fmla="*/ 2126 h 5758"/>
                <a:gd name="T36" fmla="*/ 652 w 4983"/>
                <a:gd name="T37" fmla="*/ 2539 h 5758"/>
                <a:gd name="T38" fmla="*/ 230 w 4983"/>
                <a:gd name="T39" fmla="*/ 3059 h 5758"/>
                <a:gd name="T40" fmla="*/ 12 w 4983"/>
                <a:gd name="T41" fmla="*/ 3887 h 5758"/>
                <a:gd name="T42" fmla="*/ 118 w 4983"/>
                <a:gd name="T43" fmla="*/ 4541 h 5758"/>
                <a:gd name="T44" fmla="*/ 118 w 4983"/>
                <a:gd name="T45" fmla="*/ 4543 h 5758"/>
                <a:gd name="T46" fmla="*/ 385 w 4983"/>
                <a:gd name="T47" fmla="*/ 5031 h 5758"/>
                <a:gd name="T48" fmla="*/ 812 w 4983"/>
                <a:gd name="T49" fmla="*/ 5434 h 5758"/>
                <a:gd name="T50" fmla="*/ 812 w 4983"/>
                <a:gd name="T51" fmla="*/ 5431 h 5758"/>
                <a:gd name="T52" fmla="*/ 815 w 4983"/>
                <a:gd name="T53" fmla="*/ 5434 h 5758"/>
                <a:gd name="T54" fmla="*/ 1820 w 4983"/>
                <a:gd name="T55" fmla="*/ 5736 h 5758"/>
                <a:gd name="T56" fmla="*/ 2567 w 4983"/>
                <a:gd name="T57" fmla="*/ 5571 h 5758"/>
                <a:gd name="T58" fmla="*/ 3173 w 4983"/>
                <a:gd name="T59" fmla="*/ 5116 h 5758"/>
                <a:gd name="T60" fmla="*/ 3503 w 4983"/>
                <a:gd name="T61" fmla="*/ 4567 h 5758"/>
                <a:gd name="T62" fmla="*/ 3622 w 4983"/>
                <a:gd name="T63" fmla="*/ 3939 h 5758"/>
                <a:gd name="T64" fmla="*/ 3622 w 4983"/>
                <a:gd name="T65" fmla="*/ 1918 h 5758"/>
                <a:gd name="T66" fmla="*/ 3793 w 4983"/>
                <a:gd name="T67" fmla="*/ 2030 h 5758"/>
                <a:gd name="T68" fmla="*/ 4380 w 4983"/>
                <a:gd name="T69" fmla="*/ 2273 h 5758"/>
                <a:gd name="T70" fmla="*/ 4983 w 4983"/>
                <a:gd name="T71" fmla="*/ 2356 h 5758"/>
                <a:gd name="T72" fmla="*/ 4983 w 4983"/>
                <a:gd name="T73" fmla="*/ 1378 h 5758"/>
                <a:gd name="T74" fmla="*/ 4364 w 4983"/>
                <a:gd name="T75" fmla="*/ 1227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3" h="5758">
                  <a:moveTo>
                    <a:pt x="4364" y="1227"/>
                  </a:moveTo>
                  <a:cubicBezTo>
                    <a:pt x="4325" y="1207"/>
                    <a:pt x="4287" y="1185"/>
                    <a:pt x="4251" y="1161"/>
                  </a:cubicBezTo>
                  <a:cubicBezTo>
                    <a:pt x="4145" y="1091"/>
                    <a:pt x="4047" y="1008"/>
                    <a:pt x="3961" y="915"/>
                  </a:cubicBezTo>
                  <a:cubicBezTo>
                    <a:pt x="3745" y="667"/>
                    <a:pt x="3664" y="416"/>
                    <a:pt x="3634" y="240"/>
                  </a:cubicBezTo>
                  <a:lnTo>
                    <a:pt x="3635" y="240"/>
                  </a:lnTo>
                  <a:cubicBezTo>
                    <a:pt x="3610" y="94"/>
                    <a:pt x="3621" y="0"/>
                    <a:pt x="3622" y="0"/>
                  </a:cubicBezTo>
                  <a:lnTo>
                    <a:pt x="2637" y="0"/>
                  </a:lnTo>
                  <a:lnTo>
                    <a:pt x="2637" y="3810"/>
                  </a:lnTo>
                  <a:cubicBezTo>
                    <a:pt x="2637" y="3861"/>
                    <a:pt x="2637" y="3911"/>
                    <a:pt x="2635" y="3961"/>
                  </a:cubicBezTo>
                  <a:cubicBezTo>
                    <a:pt x="2635" y="3968"/>
                    <a:pt x="2634" y="3973"/>
                    <a:pt x="2634" y="3980"/>
                  </a:cubicBezTo>
                  <a:cubicBezTo>
                    <a:pt x="2634" y="3983"/>
                    <a:pt x="2634" y="3986"/>
                    <a:pt x="2633" y="3988"/>
                  </a:cubicBezTo>
                  <a:lnTo>
                    <a:pt x="2633" y="3991"/>
                  </a:lnTo>
                  <a:cubicBezTo>
                    <a:pt x="2612" y="4268"/>
                    <a:pt x="2454" y="4517"/>
                    <a:pt x="2212" y="4655"/>
                  </a:cubicBezTo>
                  <a:cubicBezTo>
                    <a:pt x="2088" y="4725"/>
                    <a:pt x="1948" y="4762"/>
                    <a:pt x="1805" y="4762"/>
                  </a:cubicBezTo>
                  <a:cubicBezTo>
                    <a:pt x="1346" y="4762"/>
                    <a:pt x="974" y="4388"/>
                    <a:pt x="974" y="3926"/>
                  </a:cubicBezTo>
                  <a:cubicBezTo>
                    <a:pt x="974" y="3463"/>
                    <a:pt x="1346" y="3089"/>
                    <a:pt x="1805" y="3089"/>
                  </a:cubicBezTo>
                  <a:cubicBezTo>
                    <a:pt x="1892" y="3089"/>
                    <a:pt x="1978" y="3103"/>
                    <a:pt x="2061" y="3130"/>
                  </a:cubicBezTo>
                  <a:lnTo>
                    <a:pt x="2062" y="2126"/>
                  </a:lnTo>
                  <a:cubicBezTo>
                    <a:pt x="1555" y="2061"/>
                    <a:pt x="1043" y="2210"/>
                    <a:pt x="652" y="2539"/>
                  </a:cubicBezTo>
                  <a:cubicBezTo>
                    <a:pt x="482" y="2686"/>
                    <a:pt x="339" y="2863"/>
                    <a:pt x="230" y="3059"/>
                  </a:cubicBezTo>
                  <a:cubicBezTo>
                    <a:pt x="188" y="3131"/>
                    <a:pt x="31" y="3419"/>
                    <a:pt x="12" y="3887"/>
                  </a:cubicBezTo>
                  <a:cubicBezTo>
                    <a:pt x="0" y="4152"/>
                    <a:pt x="80" y="4427"/>
                    <a:pt x="118" y="4541"/>
                  </a:cubicBezTo>
                  <a:lnTo>
                    <a:pt x="118" y="4543"/>
                  </a:lnTo>
                  <a:cubicBezTo>
                    <a:pt x="142" y="4610"/>
                    <a:pt x="234" y="4838"/>
                    <a:pt x="385" y="5031"/>
                  </a:cubicBezTo>
                  <a:cubicBezTo>
                    <a:pt x="507" y="5185"/>
                    <a:pt x="651" y="5321"/>
                    <a:pt x="812" y="5434"/>
                  </a:cubicBezTo>
                  <a:lnTo>
                    <a:pt x="812" y="5431"/>
                  </a:lnTo>
                  <a:lnTo>
                    <a:pt x="815" y="5434"/>
                  </a:lnTo>
                  <a:cubicBezTo>
                    <a:pt x="1292" y="5758"/>
                    <a:pt x="1820" y="5736"/>
                    <a:pt x="1820" y="5736"/>
                  </a:cubicBezTo>
                  <a:cubicBezTo>
                    <a:pt x="1912" y="5733"/>
                    <a:pt x="2219" y="5736"/>
                    <a:pt x="2567" y="5571"/>
                  </a:cubicBezTo>
                  <a:cubicBezTo>
                    <a:pt x="2953" y="5388"/>
                    <a:pt x="3173" y="5116"/>
                    <a:pt x="3173" y="5116"/>
                  </a:cubicBezTo>
                  <a:cubicBezTo>
                    <a:pt x="3313" y="4953"/>
                    <a:pt x="3425" y="4767"/>
                    <a:pt x="3503" y="4567"/>
                  </a:cubicBezTo>
                  <a:cubicBezTo>
                    <a:pt x="3592" y="4333"/>
                    <a:pt x="3622" y="4051"/>
                    <a:pt x="3622" y="3939"/>
                  </a:cubicBezTo>
                  <a:lnTo>
                    <a:pt x="3622" y="1918"/>
                  </a:lnTo>
                  <a:cubicBezTo>
                    <a:pt x="3634" y="1925"/>
                    <a:pt x="3793" y="2030"/>
                    <a:pt x="3793" y="2030"/>
                  </a:cubicBezTo>
                  <a:cubicBezTo>
                    <a:pt x="3793" y="2030"/>
                    <a:pt x="4023" y="2177"/>
                    <a:pt x="4380" y="2273"/>
                  </a:cubicBezTo>
                  <a:cubicBezTo>
                    <a:pt x="4637" y="2341"/>
                    <a:pt x="4983" y="2356"/>
                    <a:pt x="4983" y="2356"/>
                  </a:cubicBezTo>
                  <a:lnTo>
                    <a:pt x="4983" y="1378"/>
                  </a:lnTo>
                  <a:cubicBezTo>
                    <a:pt x="4862" y="1391"/>
                    <a:pt x="4616" y="1352"/>
                    <a:pt x="4364" y="122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7B0AAD7-B27D-BA2B-BAC7-46F112F067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97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0BA30A5-5446-F1C0-084A-BD2EB4BCDC00}"/>
              </a:ext>
            </a:extLst>
          </p:cNvPr>
          <p:cNvGrpSpPr/>
          <p:nvPr userDrawn="1"/>
        </p:nvGrpSpPr>
        <p:grpSpPr>
          <a:xfrm>
            <a:off x="559" y="-11079"/>
            <a:ext cx="8805018" cy="6322834"/>
            <a:chOff x="18967" y="-11079"/>
            <a:chExt cx="8598591" cy="61746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C581057-1E60-15A2-B341-2952F67750E2}"/>
                </a:ext>
              </a:extLst>
            </p:cNvPr>
            <p:cNvSpPr/>
            <p:nvPr/>
          </p:nvSpPr>
          <p:spPr>
            <a:xfrm>
              <a:off x="6445371" y="5113174"/>
              <a:ext cx="1880633" cy="1050347"/>
            </a:xfrm>
            <a:custGeom>
              <a:avLst/>
              <a:gdLst>
                <a:gd name="connsiteX0" fmla="*/ 30517 w 952384"/>
                <a:gd name="connsiteY0" fmla="*/ 0 h 531913"/>
                <a:gd name="connsiteX1" fmla="*/ 952384 w 952384"/>
                <a:gd name="connsiteY1" fmla="*/ 531913 h 531913"/>
                <a:gd name="connsiteX2" fmla="*/ 0 w 952384"/>
                <a:gd name="connsiteY2" fmla="*/ 531913 h 531913"/>
                <a:gd name="connsiteX3" fmla="*/ 36530 w 952384"/>
                <a:gd name="connsiteY3" fmla="*/ 291956 h 531913"/>
                <a:gd name="connsiteX4" fmla="*/ 30517 w 952384"/>
                <a:gd name="connsiteY4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384" h="531913">
                  <a:moveTo>
                    <a:pt x="30517" y="0"/>
                  </a:moveTo>
                  <a:lnTo>
                    <a:pt x="952384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6E6F7EB-DD1C-B565-7C5D-8AF6E0C1E2A8}"/>
                </a:ext>
              </a:extLst>
            </p:cNvPr>
            <p:cNvSpPr/>
            <p:nvPr/>
          </p:nvSpPr>
          <p:spPr>
            <a:xfrm>
              <a:off x="18967" y="190959"/>
              <a:ext cx="1370721" cy="4042963"/>
            </a:xfrm>
            <a:custGeom>
              <a:avLst/>
              <a:gdLst>
                <a:gd name="connsiteX0" fmla="*/ 694156 w 694156"/>
                <a:gd name="connsiteY0" fmla="*/ 0 h 2047424"/>
                <a:gd name="connsiteX1" fmla="*/ 694156 w 694156"/>
                <a:gd name="connsiteY1" fmla="*/ 1216343 h 2047424"/>
                <a:gd name="connsiteX2" fmla="*/ 173138 w 694156"/>
                <a:gd name="connsiteY2" fmla="*/ 1715453 h 2047424"/>
                <a:gd name="connsiteX3" fmla="*/ 174091 w 694156"/>
                <a:gd name="connsiteY3" fmla="*/ 1714500 h 2047424"/>
                <a:gd name="connsiteX4" fmla="*/ 11814 w 694156"/>
                <a:gd name="connsiteY4" fmla="*/ 2014711 h 2047424"/>
                <a:gd name="connsiteX5" fmla="*/ 0 w 694156"/>
                <a:gd name="connsiteY5" fmla="*/ 2047424 h 2047424"/>
                <a:gd name="connsiteX6" fmla="*/ 0 w 694156"/>
                <a:gd name="connsiteY6" fmla="*/ 412161 h 2047424"/>
                <a:gd name="connsiteX7" fmla="*/ 19875 w 694156"/>
                <a:gd name="connsiteY7" fmla="*/ 394961 h 2047424"/>
                <a:gd name="connsiteX8" fmla="*/ 694156 w 694156"/>
                <a:gd name="connsiteY8" fmla="*/ 0 h 204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2047424">
                  <a:moveTo>
                    <a:pt x="694156" y="0"/>
                  </a:moveTo>
                  <a:lnTo>
                    <a:pt x="694156" y="1216343"/>
                  </a:lnTo>
                  <a:cubicBezTo>
                    <a:pt x="493178" y="1340168"/>
                    <a:pt x="314108" y="1506855"/>
                    <a:pt x="173138" y="1715453"/>
                  </a:cubicBezTo>
                  <a:lnTo>
                    <a:pt x="174091" y="1714500"/>
                  </a:lnTo>
                  <a:cubicBezTo>
                    <a:pt x="108964" y="1810822"/>
                    <a:pt x="54969" y="1911400"/>
                    <a:pt x="11814" y="2014711"/>
                  </a:cubicBezTo>
                  <a:lnTo>
                    <a:pt x="0" y="2047424"/>
                  </a:lnTo>
                  <a:lnTo>
                    <a:pt x="0" y="412161"/>
                  </a:lnTo>
                  <a:lnTo>
                    <a:pt x="19875" y="394961"/>
                  </a:lnTo>
                  <a:cubicBezTo>
                    <a:pt x="222490" y="232113"/>
                    <a:pt x="449364" y="98346"/>
                    <a:pt x="694156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5941342-9362-D81C-BC38-6428BCEF2111}"/>
                </a:ext>
              </a:extLst>
            </p:cNvPr>
            <p:cNvSpPr/>
            <p:nvPr/>
          </p:nvSpPr>
          <p:spPr>
            <a:xfrm>
              <a:off x="1555204" y="-11079"/>
              <a:ext cx="7062354" cy="6097607"/>
            </a:xfrm>
            <a:custGeom>
              <a:avLst/>
              <a:gdLst>
                <a:gd name="connsiteX0" fmla="*/ 448749 w 7062354"/>
                <a:gd name="connsiteY0" fmla="*/ 0 h 6097607"/>
                <a:gd name="connsiteX1" fmla="*/ 3145162 w 7062354"/>
                <a:gd name="connsiteY1" fmla="*/ 0 h 6097607"/>
                <a:gd name="connsiteX2" fmla="*/ 3312156 w 7062354"/>
                <a:gd name="connsiteY2" fmla="*/ 45957 h 6097607"/>
                <a:gd name="connsiteX3" fmla="*/ 3788212 w 7062354"/>
                <a:gd name="connsiteY3" fmla="*/ 214456 h 6097607"/>
                <a:gd name="connsiteX4" fmla="*/ 4230380 w 7062354"/>
                <a:gd name="connsiteY4" fmla="*/ 420243 h 6097607"/>
                <a:gd name="connsiteX5" fmla="*/ 4248482 w 7062354"/>
                <a:gd name="connsiteY5" fmla="*/ 428963 h 6097607"/>
                <a:gd name="connsiteX6" fmla="*/ 4620867 w 7062354"/>
                <a:gd name="connsiteY6" fmla="*/ 647737 h 6097607"/>
                <a:gd name="connsiteX7" fmla="*/ 4692705 w 7062354"/>
                <a:gd name="connsiteY7" fmla="*/ 691377 h 6097607"/>
                <a:gd name="connsiteX8" fmla="*/ 4994373 w 7062354"/>
                <a:gd name="connsiteY8" fmla="*/ 910080 h 6097607"/>
                <a:gd name="connsiteX9" fmla="*/ 5109822 w 7062354"/>
                <a:gd name="connsiteY9" fmla="*/ 996408 h 6097607"/>
                <a:gd name="connsiteX10" fmla="*/ 5356711 w 7062354"/>
                <a:gd name="connsiteY10" fmla="*/ 1214812 h 6097607"/>
                <a:gd name="connsiteX11" fmla="*/ 5493083 w 7062354"/>
                <a:gd name="connsiteY11" fmla="*/ 1338753 h 6097607"/>
                <a:gd name="connsiteX12" fmla="*/ 5716583 w 7062354"/>
                <a:gd name="connsiteY12" fmla="*/ 1579363 h 6097607"/>
                <a:gd name="connsiteX13" fmla="*/ 5838386 w 7062354"/>
                <a:gd name="connsiteY13" fmla="*/ 1713379 h 6097607"/>
                <a:gd name="connsiteX14" fmla="*/ 6096211 w 7062354"/>
                <a:gd name="connsiteY14" fmla="*/ 2052920 h 6097607"/>
                <a:gd name="connsiteX15" fmla="*/ 6144472 w 7062354"/>
                <a:gd name="connsiteY15" fmla="*/ 2117462 h 6097607"/>
                <a:gd name="connsiteX16" fmla="*/ 6417431 w 7062354"/>
                <a:gd name="connsiteY16" fmla="*/ 2563342 h 6097607"/>
                <a:gd name="connsiteX17" fmla="*/ 6651104 w 7062354"/>
                <a:gd name="connsiteY17" fmla="*/ 3048999 h 6097607"/>
                <a:gd name="connsiteX18" fmla="*/ 6834287 w 7062354"/>
                <a:gd name="connsiteY18" fmla="*/ 3555712 h 6097607"/>
                <a:gd name="connsiteX19" fmla="*/ 6961064 w 7062354"/>
                <a:gd name="connsiteY19" fmla="*/ 4060775 h 6097607"/>
                <a:gd name="connsiteX20" fmla="*/ 6982108 w 7062354"/>
                <a:gd name="connsiteY20" fmla="*/ 4198687 h 6097607"/>
                <a:gd name="connsiteX21" fmla="*/ 7036526 w 7062354"/>
                <a:gd name="connsiteY21" fmla="*/ 4569415 h 6097607"/>
                <a:gd name="connsiteX22" fmla="*/ 7055358 w 7062354"/>
                <a:gd name="connsiteY22" fmla="*/ 4942470 h 6097607"/>
                <a:gd name="connsiteX23" fmla="*/ 7062354 w 7062354"/>
                <a:gd name="connsiteY23" fmla="*/ 5092482 h 6097607"/>
                <a:gd name="connsiteX24" fmla="*/ 7052929 w 7062354"/>
                <a:gd name="connsiteY24" fmla="*/ 5286483 h 6097607"/>
                <a:gd name="connsiteX25" fmla="*/ 7036366 w 7062354"/>
                <a:gd name="connsiteY25" fmla="*/ 5608263 h 6097607"/>
                <a:gd name="connsiteX26" fmla="*/ 6963212 w 7062354"/>
                <a:gd name="connsiteY26" fmla="*/ 6097607 h 6097607"/>
                <a:gd name="connsiteX27" fmla="*/ 4924097 w 7062354"/>
                <a:gd name="connsiteY27" fmla="*/ 4919244 h 6097607"/>
                <a:gd name="connsiteX28" fmla="*/ 3489000 w 7062354"/>
                <a:gd name="connsiteY28" fmla="*/ 2686661 h 6097607"/>
                <a:gd name="connsiteX29" fmla="*/ 3489000 w 7062354"/>
                <a:gd name="connsiteY29" fmla="*/ 2684779 h 6097607"/>
                <a:gd name="connsiteX30" fmla="*/ 0 w 7062354"/>
                <a:gd name="connsiteY30" fmla="*/ 2507978 h 6097607"/>
                <a:gd name="connsiteX31" fmla="*/ 0 w 7062354"/>
                <a:gd name="connsiteY31" fmla="*/ 147039 h 6097607"/>
                <a:gd name="connsiteX32" fmla="*/ 267150 w 7062354"/>
                <a:gd name="connsiteY32" fmla="*/ 50456 h 609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2354" h="6097607">
                  <a:moveTo>
                    <a:pt x="448749" y="0"/>
                  </a:moveTo>
                  <a:lnTo>
                    <a:pt x="3145162" y="0"/>
                  </a:lnTo>
                  <a:lnTo>
                    <a:pt x="3312156" y="45957"/>
                  </a:lnTo>
                  <a:cubicBezTo>
                    <a:pt x="3473491" y="94535"/>
                    <a:pt x="3632368" y="150780"/>
                    <a:pt x="3788212" y="214456"/>
                  </a:cubicBezTo>
                  <a:lnTo>
                    <a:pt x="4230380" y="420243"/>
                  </a:lnTo>
                  <a:lnTo>
                    <a:pt x="4248482" y="428963"/>
                  </a:lnTo>
                  <a:lnTo>
                    <a:pt x="4620867" y="647737"/>
                  </a:lnTo>
                  <a:lnTo>
                    <a:pt x="4692705" y="691377"/>
                  </a:lnTo>
                  <a:lnTo>
                    <a:pt x="4994373" y="910080"/>
                  </a:lnTo>
                  <a:lnTo>
                    <a:pt x="5109822" y="996408"/>
                  </a:lnTo>
                  <a:lnTo>
                    <a:pt x="5356711" y="1214812"/>
                  </a:lnTo>
                  <a:lnTo>
                    <a:pt x="5493083" y="1338753"/>
                  </a:lnTo>
                  <a:lnTo>
                    <a:pt x="5716583" y="1579363"/>
                  </a:lnTo>
                  <a:lnTo>
                    <a:pt x="5838386" y="1713379"/>
                  </a:lnTo>
                  <a:lnTo>
                    <a:pt x="6096211" y="2052920"/>
                  </a:lnTo>
                  <a:lnTo>
                    <a:pt x="6144472" y="2117462"/>
                  </a:lnTo>
                  <a:lnTo>
                    <a:pt x="6417431" y="2563342"/>
                  </a:lnTo>
                  <a:cubicBezTo>
                    <a:pt x="6502580" y="2719521"/>
                    <a:pt x="6580662" y="2881487"/>
                    <a:pt x="6651104" y="3048999"/>
                  </a:cubicBezTo>
                  <a:cubicBezTo>
                    <a:pt x="6721402" y="3216513"/>
                    <a:pt x="6782385" y="3385609"/>
                    <a:pt x="6834287" y="3555712"/>
                  </a:cubicBezTo>
                  <a:lnTo>
                    <a:pt x="6961064" y="4060775"/>
                  </a:lnTo>
                  <a:lnTo>
                    <a:pt x="6982108" y="4198687"/>
                  </a:lnTo>
                  <a:lnTo>
                    <a:pt x="7036526" y="4569415"/>
                  </a:lnTo>
                  <a:lnTo>
                    <a:pt x="7055358" y="4942470"/>
                  </a:lnTo>
                  <a:lnTo>
                    <a:pt x="7062354" y="5092482"/>
                  </a:lnTo>
                  <a:lnTo>
                    <a:pt x="7052929" y="5286483"/>
                  </a:lnTo>
                  <a:lnTo>
                    <a:pt x="7036366" y="5608263"/>
                  </a:lnTo>
                  <a:lnTo>
                    <a:pt x="6963212" y="6097607"/>
                  </a:lnTo>
                  <a:lnTo>
                    <a:pt x="4924097" y="4919244"/>
                  </a:lnTo>
                  <a:cubicBezTo>
                    <a:pt x="4775510" y="4042762"/>
                    <a:pt x="4284604" y="3224588"/>
                    <a:pt x="3489000" y="2686661"/>
                  </a:cubicBezTo>
                  <a:lnTo>
                    <a:pt x="3489000" y="2684779"/>
                  </a:lnTo>
                  <a:cubicBezTo>
                    <a:pt x="2415027" y="1956886"/>
                    <a:pt x="1070210" y="1932434"/>
                    <a:pt x="0" y="2507978"/>
                  </a:cubicBezTo>
                  <a:lnTo>
                    <a:pt x="0" y="147039"/>
                  </a:lnTo>
                  <a:lnTo>
                    <a:pt x="267150" y="5045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352C2F7E-12CA-EC98-19C3-5A59633EA9D9}"/>
                </a:ext>
              </a:extLst>
            </p:cNvPr>
            <p:cNvSpPr/>
            <p:nvPr/>
          </p:nvSpPr>
          <p:spPr>
            <a:xfrm>
              <a:off x="1555204" y="359018"/>
              <a:ext cx="6454459" cy="5357411"/>
            </a:xfrm>
            <a:custGeom>
              <a:avLst/>
              <a:gdLst>
                <a:gd name="connsiteX0" fmla="*/ 1084332 w 3268646"/>
                <a:gd name="connsiteY0" fmla="*/ 8 h 2713082"/>
                <a:gd name="connsiteX1" fmla="*/ 3097530 w 3268646"/>
                <a:gd name="connsiteY1" fmla="*/ 1341738 h 2713082"/>
                <a:gd name="connsiteX2" fmla="*/ 3226503 w 3268646"/>
                <a:gd name="connsiteY2" fmla="*/ 2614704 h 2713082"/>
                <a:gd name="connsiteX3" fmla="*/ 3201956 w 3268646"/>
                <a:gd name="connsiteY3" fmla="*/ 2713082 h 2713082"/>
                <a:gd name="connsiteX4" fmla="*/ 2493645 w 3268646"/>
                <a:gd name="connsiteY4" fmla="*/ 2303763 h 2713082"/>
                <a:gd name="connsiteX5" fmla="*/ 1766888 w 3268646"/>
                <a:gd name="connsiteY5" fmla="*/ 1173146 h 2713082"/>
                <a:gd name="connsiteX6" fmla="*/ 1766888 w 3268646"/>
                <a:gd name="connsiteY6" fmla="*/ 1172193 h 2713082"/>
                <a:gd name="connsiteX7" fmla="*/ 0 w 3268646"/>
                <a:gd name="connsiteY7" fmla="*/ 1082658 h 2713082"/>
                <a:gd name="connsiteX8" fmla="*/ 0 w 3268646"/>
                <a:gd name="connsiteY8" fmla="*/ 286756 h 2713082"/>
                <a:gd name="connsiteX9" fmla="*/ 30474 w 3268646"/>
                <a:gd name="connsiteY9" fmla="*/ 268119 h 2713082"/>
                <a:gd name="connsiteX10" fmla="*/ 232410 w 3268646"/>
                <a:gd name="connsiteY10" fmla="*/ 171115 h 2713082"/>
                <a:gd name="connsiteX11" fmla="*/ 1084332 w 3268646"/>
                <a:gd name="connsiteY11" fmla="*/ 8 h 27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646" h="2713082">
                  <a:moveTo>
                    <a:pt x="1084332" y="8"/>
                  </a:moveTo>
                  <a:cubicBezTo>
                    <a:pt x="1937028" y="2285"/>
                    <a:pt x="2746058" y="505920"/>
                    <a:pt x="3097530" y="1341738"/>
                  </a:cubicBezTo>
                  <a:cubicBezTo>
                    <a:pt x="3272910" y="1759648"/>
                    <a:pt x="3308852" y="2201265"/>
                    <a:pt x="3226503" y="2614704"/>
                  </a:cubicBezTo>
                  <a:lnTo>
                    <a:pt x="3201956" y="2713082"/>
                  </a:lnTo>
                  <a:lnTo>
                    <a:pt x="2493645" y="2303763"/>
                  </a:lnTo>
                  <a:cubicBezTo>
                    <a:pt x="2418398" y="1859898"/>
                    <a:pt x="2169795" y="1445561"/>
                    <a:pt x="1766888" y="1173146"/>
                  </a:cubicBezTo>
                  <a:lnTo>
                    <a:pt x="1766888" y="1172193"/>
                  </a:lnTo>
                  <a:cubicBezTo>
                    <a:pt x="1223010" y="803576"/>
                    <a:pt x="541972" y="791193"/>
                    <a:pt x="0" y="1082658"/>
                  </a:cubicBezTo>
                  <a:lnTo>
                    <a:pt x="0" y="286756"/>
                  </a:lnTo>
                  <a:lnTo>
                    <a:pt x="30474" y="268119"/>
                  </a:lnTo>
                  <a:cubicBezTo>
                    <a:pt x="95414" y="232760"/>
                    <a:pt x="162759" y="200345"/>
                    <a:pt x="232410" y="171115"/>
                  </a:cubicBezTo>
                  <a:cubicBezTo>
                    <a:pt x="511016" y="54196"/>
                    <a:pt x="800100" y="-752"/>
                    <a:pt x="1084332" y="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396BCBF-1B90-562C-FA6B-1F823C5B5A77}"/>
                </a:ext>
              </a:extLst>
            </p:cNvPr>
            <p:cNvSpPr/>
            <p:nvPr/>
          </p:nvSpPr>
          <p:spPr>
            <a:xfrm>
              <a:off x="18967" y="1026486"/>
              <a:ext cx="1370721" cy="3209136"/>
            </a:xfrm>
            <a:custGeom>
              <a:avLst/>
              <a:gdLst>
                <a:gd name="connsiteX0" fmla="*/ 694156 w 694156"/>
                <a:gd name="connsiteY0" fmla="*/ 0 h 1625160"/>
                <a:gd name="connsiteX1" fmla="*/ 694156 w 694156"/>
                <a:gd name="connsiteY1" fmla="*/ 793218 h 1625160"/>
                <a:gd name="connsiteX2" fmla="*/ 173138 w 694156"/>
                <a:gd name="connsiteY2" fmla="*/ 1292328 h 1625160"/>
                <a:gd name="connsiteX3" fmla="*/ 174091 w 694156"/>
                <a:gd name="connsiteY3" fmla="*/ 1291375 h 1625160"/>
                <a:gd name="connsiteX4" fmla="*/ 20033 w 694156"/>
                <a:gd name="connsiteY4" fmla="*/ 1572247 h 1625160"/>
                <a:gd name="connsiteX5" fmla="*/ 0 w 694156"/>
                <a:gd name="connsiteY5" fmla="*/ 1625160 h 1625160"/>
                <a:gd name="connsiteX6" fmla="*/ 0 w 694156"/>
                <a:gd name="connsiteY6" fmla="*/ 695430 h 1625160"/>
                <a:gd name="connsiteX7" fmla="*/ 86769 w 694156"/>
                <a:gd name="connsiteY7" fmla="*/ 564457 h 1625160"/>
                <a:gd name="connsiteX8" fmla="*/ 620942 w 694156"/>
                <a:gd name="connsiteY8" fmla="*/ 44775 h 16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1625160">
                  <a:moveTo>
                    <a:pt x="694156" y="0"/>
                  </a:moveTo>
                  <a:lnTo>
                    <a:pt x="694156" y="793218"/>
                  </a:lnTo>
                  <a:cubicBezTo>
                    <a:pt x="493178" y="917043"/>
                    <a:pt x="314108" y="1083730"/>
                    <a:pt x="173138" y="1292328"/>
                  </a:cubicBezTo>
                  <a:lnTo>
                    <a:pt x="174091" y="1291375"/>
                  </a:lnTo>
                  <a:cubicBezTo>
                    <a:pt x="113034" y="1381677"/>
                    <a:pt x="61762" y="1475719"/>
                    <a:pt x="20033" y="1572247"/>
                  </a:cubicBezTo>
                  <a:lnTo>
                    <a:pt x="0" y="1625160"/>
                  </a:lnTo>
                  <a:lnTo>
                    <a:pt x="0" y="695430"/>
                  </a:lnTo>
                  <a:lnTo>
                    <a:pt x="86769" y="564457"/>
                  </a:lnTo>
                  <a:cubicBezTo>
                    <a:pt x="231371" y="364966"/>
                    <a:pt x="410828" y="188306"/>
                    <a:pt x="620942" y="44775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02AEDDE-6A69-F8AA-BBDE-06393A5F2805}"/>
                </a:ext>
              </a:extLst>
            </p:cNvPr>
            <p:cNvSpPr/>
            <p:nvPr/>
          </p:nvSpPr>
          <p:spPr>
            <a:xfrm>
              <a:off x="6445371" y="5113174"/>
              <a:ext cx="1391471" cy="1050347"/>
            </a:xfrm>
            <a:custGeom>
              <a:avLst/>
              <a:gdLst>
                <a:gd name="connsiteX0" fmla="*/ 30517 w 704664"/>
                <a:gd name="connsiteY0" fmla="*/ 0 h 531913"/>
                <a:gd name="connsiteX1" fmla="*/ 704664 w 704664"/>
                <a:gd name="connsiteY1" fmla="*/ 388980 h 531913"/>
                <a:gd name="connsiteX2" fmla="*/ 699107 w 704664"/>
                <a:gd name="connsiteY2" fmla="*/ 411252 h 531913"/>
                <a:gd name="connsiteX3" fmla="*/ 655599 w 704664"/>
                <a:gd name="connsiteY3" fmla="*/ 531913 h 531913"/>
                <a:gd name="connsiteX4" fmla="*/ 0 w 704664"/>
                <a:gd name="connsiteY4" fmla="*/ 531913 h 531913"/>
                <a:gd name="connsiteX5" fmla="*/ 36530 w 704664"/>
                <a:gd name="connsiteY5" fmla="*/ 291956 h 531913"/>
                <a:gd name="connsiteX6" fmla="*/ 30517 w 704664"/>
                <a:gd name="connsiteY6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664" h="531913">
                  <a:moveTo>
                    <a:pt x="30517" y="0"/>
                  </a:moveTo>
                  <a:lnTo>
                    <a:pt x="704664" y="388980"/>
                  </a:lnTo>
                  <a:lnTo>
                    <a:pt x="699107" y="411252"/>
                  </a:lnTo>
                  <a:lnTo>
                    <a:pt x="655599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594D6026-D55F-7ACB-4409-DCBF605EC9E1}"/>
              </a:ext>
            </a:extLst>
          </p:cNvPr>
          <p:cNvSpPr/>
          <p:nvPr userDrawn="1"/>
        </p:nvSpPr>
        <p:spPr>
          <a:xfrm>
            <a:off x="0" y="6241409"/>
            <a:ext cx="695325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25EA065-3DD9-4414-A503-A1126181A59D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537CB1-8866-9B07-54B1-3DE0E08671EF}"/>
              </a:ext>
            </a:extLst>
          </p:cNvPr>
          <p:cNvSpPr txBox="1"/>
          <p:nvPr userDrawn="1"/>
        </p:nvSpPr>
        <p:spPr>
          <a:xfrm>
            <a:off x="1573677" y="3429000"/>
            <a:ext cx="472295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b="1" i="0" dirty="0">
                <a:solidFill>
                  <a:schemeClr val="bg1"/>
                </a:solidFill>
                <a:effectLst/>
                <a:latin typeface="+mn-lt"/>
              </a:rPr>
              <a:t>Deutsche Vereinigung für Wasserwirtschaft, Abwasser und Abfall e. V. (DWA)</a:t>
            </a:r>
          </a:p>
          <a:p>
            <a:pPr algn="l"/>
            <a:endParaRPr lang="de-DE" sz="1600" b="1" i="0" dirty="0">
              <a:solidFill>
                <a:schemeClr val="bg1"/>
              </a:solidFill>
              <a:effectLst/>
              <a:latin typeface="+mn-lt"/>
            </a:endParaRPr>
          </a:p>
          <a:p>
            <a:pPr algn="l"/>
            <a:r>
              <a:rPr lang="de-DE" sz="1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Theodor-Heuss-Allee 17</a:t>
            </a:r>
            <a:br>
              <a:rPr lang="de-DE" sz="1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de-DE" sz="1600" b="0" i="0" dirty="0">
                <a:solidFill>
                  <a:schemeClr val="bg1"/>
                </a:solidFill>
                <a:effectLst/>
                <a:latin typeface="+mn-lt"/>
              </a:rPr>
              <a:t>53773 Hennef</a:t>
            </a:r>
          </a:p>
          <a:p>
            <a:pPr algn="l" defTabSz="252000"/>
            <a:r>
              <a:rPr lang="de-DE" sz="1600" b="0" i="0" dirty="0">
                <a:solidFill>
                  <a:schemeClr val="bg1"/>
                </a:solidFill>
                <a:effectLst/>
                <a:latin typeface="+mn-lt"/>
              </a:rPr>
              <a:t>Telefon:	+49 2242 872-333</a:t>
            </a:r>
          </a:p>
          <a:p>
            <a:pPr algn="l" defTabSz="252000"/>
            <a:r>
              <a:rPr lang="de-DE" sz="1600" b="0" u="none" dirty="0">
                <a:solidFill>
                  <a:schemeClr val="bg1"/>
                </a:solidFill>
                <a:latin typeface="+mn-lt"/>
              </a:rPr>
              <a:t>info</a:t>
            </a:r>
            <a:r>
              <a:rPr lang="de-DE" sz="1600" b="0" u="none" dirty="0">
                <a:solidFill>
                  <a:schemeClr val="bg1"/>
                </a:solidFill>
                <a:latin typeface="+mn-lt"/>
                <a:cs typeface="FiraGO" panose="020B0503050000020004" pitchFamily="34" charset="0"/>
              </a:rPr>
              <a:t>@</a:t>
            </a:r>
            <a:r>
              <a:rPr lang="de-DE" sz="1600" b="0" i="0" u="none" dirty="0">
                <a:solidFill>
                  <a:schemeClr val="bg1"/>
                </a:solidFill>
                <a:effectLst/>
                <a:latin typeface="+mn-lt"/>
              </a:rPr>
              <a:t>dwa.de   </a:t>
            </a:r>
            <a:r>
              <a:rPr lang="az-Cyrl-AZ" sz="1600" b="0" i="0" u="non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</a:t>
            </a:r>
            <a:r>
              <a:rPr lang="de-DE" sz="1600" b="0" i="0" u="none" dirty="0">
                <a:solidFill>
                  <a:schemeClr val="bg1"/>
                </a:solidFill>
                <a:effectLst/>
                <a:latin typeface="+mn-lt"/>
              </a:rPr>
              <a:t>   www.dwa.de</a:t>
            </a:r>
          </a:p>
        </p:txBody>
      </p:sp>
      <p:sp>
        <p:nvSpPr>
          <p:cNvPr id="6" name="Freihandform: Form 5">
            <a:hlinkClick r:id="rId2"/>
            <a:extLst>
              <a:ext uri="{FF2B5EF4-FFF2-40B4-BE49-F238E27FC236}">
                <a16:creationId xmlns:a16="http://schemas.microsoft.com/office/drawing/2014/main" id="{22B0C255-CB1B-52BF-8E97-2751E92AD0F5}"/>
              </a:ext>
            </a:extLst>
          </p:cNvPr>
          <p:cNvSpPr/>
          <p:nvPr userDrawn="1"/>
        </p:nvSpPr>
        <p:spPr>
          <a:xfrm>
            <a:off x="10212209" y="5618278"/>
            <a:ext cx="341697" cy="319892"/>
          </a:xfrm>
          <a:custGeom>
            <a:avLst/>
            <a:gdLst>
              <a:gd name="connsiteX0" fmla="*/ 213753 w 230826"/>
              <a:gd name="connsiteY0" fmla="*/ 0 h 217820"/>
              <a:gd name="connsiteX1" fmla="*/ 17074 w 230826"/>
              <a:gd name="connsiteY1" fmla="*/ 0 h 217820"/>
              <a:gd name="connsiteX2" fmla="*/ 0 w 230826"/>
              <a:gd name="connsiteY2" fmla="*/ 15737 h 217820"/>
              <a:gd name="connsiteX3" fmla="*/ 0 w 230826"/>
              <a:gd name="connsiteY3" fmla="*/ 202083 h 217820"/>
              <a:gd name="connsiteX4" fmla="*/ 17074 w 230826"/>
              <a:gd name="connsiteY4" fmla="*/ 217820 h 217820"/>
              <a:gd name="connsiteX5" fmla="*/ 213753 w 230826"/>
              <a:gd name="connsiteY5" fmla="*/ 217820 h 217820"/>
              <a:gd name="connsiteX6" fmla="*/ 230827 w 230826"/>
              <a:gd name="connsiteY6" fmla="*/ 202083 h 217820"/>
              <a:gd name="connsiteX7" fmla="*/ 230827 w 230826"/>
              <a:gd name="connsiteY7" fmla="*/ 15737 h 217820"/>
              <a:gd name="connsiteX8" fmla="*/ 213753 w 230826"/>
              <a:gd name="connsiteY8" fmla="*/ 0 h 217820"/>
              <a:gd name="connsiteX9" fmla="*/ 68427 w 230826"/>
              <a:gd name="connsiteY9" fmla="*/ 185597 h 217820"/>
              <a:gd name="connsiteX10" fmla="*/ 34147 w 230826"/>
              <a:gd name="connsiteY10" fmla="*/ 185597 h 217820"/>
              <a:gd name="connsiteX11" fmla="*/ 34147 w 230826"/>
              <a:gd name="connsiteY11" fmla="*/ 81683 h 217820"/>
              <a:gd name="connsiteX12" fmla="*/ 68427 w 230826"/>
              <a:gd name="connsiteY12" fmla="*/ 81683 h 217820"/>
              <a:gd name="connsiteX13" fmla="*/ 68427 w 230826"/>
              <a:gd name="connsiteY13" fmla="*/ 185597 h 217820"/>
              <a:gd name="connsiteX14" fmla="*/ 51354 w 230826"/>
              <a:gd name="connsiteY14" fmla="*/ 67444 h 217820"/>
              <a:gd name="connsiteX15" fmla="*/ 31500 w 230826"/>
              <a:gd name="connsiteY15" fmla="*/ 48710 h 217820"/>
              <a:gd name="connsiteX16" fmla="*/ 51354 w 230826"/>
              <a:gd name="connsiteY16" fmla="*/ 29975 h 217820"/>
              <a:gd name="connsiteX17" fmla="*/ 71207 w 230826"/>
              <a:gd name="connsiteY17" fmla="*/ 48710 h 217820"/>
              <a:gd name="connsiteX18" fmla="*/ 51354 w 230826"/>
              <a:gd name="connsiteY18" fmla="*/ 67444 h 217820"/>
              <a:gd name="connsiteX19" fmla="*/ 196679 w 230826"/>
              <a:gd name="connsiteY19" fmla="*/ 185597 h 217820"/>
              <a:gd name="connsiteX20" fmla="*/ 162532 w 230826"/>
              <a:gd name="connsiteY20" fmla="*/ 185597 h 217820"/>
              <a:gd name="connsiteX21" fmla="*/ 162532 w 230826"/>
              <a:gd name="connsiteY21" fmla="*/ 135014 h 217820"/>
              <a:gd name="connsiteX22" fmla="*/ 144796 w 230826"/>
              <a:gd name="connsiteY22" fmla="*/ 107411 h 217820"/>
              <a:gd name="connsiteX23" fmla="*/ 124281 w 230826"/>
              <a:gd name="connsiteY23" fmla="*/ 134139 h 217820"/>
              <a:gd name="connsiteX24" fmla="*/ 124281 w 230826"/>
              <a:gd name="connsiteY24" fmla="*/ 185597 h 217820"/>
              <a:gd name="connsiteX25" fmla="*/ 90134 w 230826"/>
              <a:gd name="connsiteY25" fmla="*/ 185597 h 217820"/>
              <a:gd name="connsiteX26" fmla="*/ 90134 w 230826"/>
              <a:gd name="connsiteY26" fmla="*/ 81683 h 217820"/>
              <a:gd name="connsiteX27" fmla="*/ 122957 w 230826"/>
              <a:gd name="connsiteY27" fmla="*/ 81683 h 217820"/>
              <a:gd name="connsiteX28" fmla="*/ 122957 w 230826"/>
              <a:gd name="connsiteY28" fmla="*/ 95921 h 217820"/>
              <a:gd name="connsiteX29" fmla="*/ 123355 w 230826"/>
              <a:gd name="connsiteY29" fmla="*/ 95921 h 217820"/>
              <a:gd name="connsiteX30" fmla="*/ 155781 w 230826"/>
              <a:gd name="connsiteY30" fmla="*/ 79185 h 217820"/>
              <a:gd name="connsiteX31" fmla="*/ 196811 w 230826"/>
              <a:gd name="connsiteY31" fmla="*/ 128644 h 217820"/>
              <a:gd name="connsiteX32" fmla="*/ 196811 w 230826"/>
              <a:gd name="connsiteY32" fmla="*/ 185597 h 2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0826" h="217820">
                <a:moveTo>
                  <a:pt x="213753" y="0"/>
                </a:moveTo>
                <a:lnTo>
                  <a:pt x="17074" y="0"/>
                </a:lnTo>
                <a:cubicBezTo>
                  <a:pt x="7676" y="0"/>
                  <a:pt x="0" y="6994"/>
                  <a:pt x="0" y="15737"/>
                </a:cubicBezTo>
                <a:lnTo>
                  <a:pt x="0" y="202083"/>
                </a:lnTo>
                <a:cubicBezTo>
                  <a:pt x="0" y="210701"/>
                  <a:pt x="7676" y="217820"/>
                  <a:pt x="17074" y="217820"/>
                </a:cubicBezTo>
                <a:lnTo>
                  <a:pt x="213753" y="217820"/>
                </a:lnTo>
                <a:cubicBezTo>
                  <a:pt x="223150" y="217820"/>
                  <a:pt x="230827" y="210826"/>
                  <a:pt x="230827" y="202083"/>
                </a:cubicBezTo>
                <a:lnTo>
                  <a:pt x="230827" y="15737"/>
                </a:lnTo>
                <a:cubicBezTo>
                  <a:pt x="230827" y="6994"/>
                  <a:pt x="223150" y="0"/>
                  <a:pt x="213753" y="0"/>
                </a:cubicBezTo>
                <a:moveTo>
                  <a:pt x="68427" y="185597"/>
                </a:moveTo>
                <a:lnTo>
                  <a:pt x="34147" y="185597"/>
                </a:lnTo>
                <a:lnTo>
                  <a:pt x="34147" y="81683"/>
                </a:lnTo>
                <a:lnTo>
                  <a:pt x="68427" y="81683"/>
                </a:lnTo>
                <a:lnTo>
                  <a:pt x="68427" y="185597"/>
                </a:lnTo>
                <a:close/>
                <a:moveTo>
                  <a:pt x="51354" y="67444"/>
                </a:moveTo>
                <a:cubicBezTo>
                  <a:pt x="40368" y="67444"/>
                  <a:pt x="31500" y="59076"/>
                  <a:pt x="31500" y="48710"/>
                </a:cubicBezTo>
                <a:cubicBezTo>
                  <a:pt x="31500" y="38343"/>
                  <a:pt x="40368" y="29975"/>
                  <a:pt x="51354" y="29975"/>
                </a:cubicBezTo>
                <a:cubicBezTo>
                  <a:pt x="62339" y="29975"/>
                  <a:pt x="71207" y="38343"/>
                  <a:pt x="71207" y="48710"/>
                </a:cubicBezTo>
                <a:cubicBezTo>
                  <a:pt x="71207" y="59076"/>
                  <a:pt x="62339" y="67444"/>
                  <a:pt x="51354" y="67444"/>
                </a:cubicBezTo>
                <a:moveTo>
                  <a:pt x="196679" y="185597"/>
                </a:moveTo>
                <a:lnTo>
                  <a:pt x="162532" y="185597"/>
                </a:lnTo>
                <a:lnTo>
                  <a:pt x="162532" y="135014"/>
                </a:lnTo>
                <a:cubicBezTo>
                  <a:pt x="162532" y="123024"/>
                  <a:pt x="162267" y="107411"/>
                  <a:pt x="144796" y="107411"/>
                </a:cubicBezTo>
                <a:cubicBezTo>
                  <a:pt x="127325" y="107411"/>
                  <a:pt x="124281" y="120526"/>
                  <a:pt x="124281" y="134139"/>
                </a:cubicBezTo>
                <a:lnTo>
                  <a:pt x="124281" y="185597"/>
                </a:lnTo>
                <a:lnTo>
                  <a:pt x="90134" y="185597"/>
                </a:lnTo>
                <a:lnTo>
                  <a:pt x="90134" y="81683"/>
                </a:lnTo>
                <a:lnTo>
                  <a:pt x="122957" y="81683"/>
                </a:lnTo>
                <a:lnTo>
                  <a:pt x="122957" y="95921"/>
                </a:lnTo>
                <a:lnTo>
                  <a:pt x="123355" y="95921"/>
                </a:lnTo>
                <a:cubicBezTo>
                  <a:pt x="127987" y="87803"/>
                  <a:pt x="139105" y="79185"/>
                  <a:pt x="155781" y="79185"/>
                </a:cubicBezTo>
                <a:cubicBezTo>
                  <a:pt x="190458" y="79185"/>
                  <a:pt x="196811" y="100667"/>
                  <a:pt x="196811" y="128644"/>
                </a:cubicBezTo>
                <a:lnTo>
                  <a:pt x="196811" y="185597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577">
              <a:latin typeface="+mn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18E4B38-D2A3-3090-072B-EF615AE82D31}"/>
              </a:ext>
            </a:extLst>
          </p:cNvPr>
          <p:cNvGrpSpPr/>
          <p:nvPr userDrawn="1"/>
        </p:nvGrpSpPr>
        <p:grpSpPr>
          <a:xfrm>
            <a:off x="10683762" y="5618278"/>
            <a:ext cx="341304" cy="319892"/>
            <a:chOff x="11155371" y="5622529"/>
            <a:chExt cx="341304" cy="319892"/>
          </a:xfrm>
        </p:grpSpPr>
        <p:sp>
          <p:nvSpPr>
            <p:cNvPr id="8" name="Rechteck: abgerundete Ecken 7">
              <a:hlinkClick r:id="rId3"/>
              <a:extLst>
                <a:ext uri="{FF2B5EF4-FFF2-40B4-BE49-F238E27FC236}">
                  <a16:creationId xmlns:a16="http://schemas.microsoft.com/office/drawing/2014/main" id="{F0B655F1-8C1C-D605-658D-2000E77833B5}"/>
                </a:ext>
              </a:extLst>
            </p:cNvPr>
            <p:cNvSpPr/>
            <p:nvPr userDrawn="1"/>
          </p:nvSpPr>
          <p:spPr>
            <a:xfrm>
              <a:off x="1115537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0450C57-EB90-3A91-9296-2D7C1915348D}"/>
                </a:ext>
              </a:extLst>
            </p:cNvPr>
            <p:cNvGrpSpPr/>
            <p:nvPr userDrawn="1"/>
          </p:nvGrpSpPr>
          <p:grpSpPr>
            <a:xfrm>
              <a:off x="11228938" y="5685390"/>
              <a:ext cx="194170" cy="194170"/>
              <a:chOff x="11228938" y="5685390"/>
              <a:chExt cx="194170" cy="194170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E553E172-39D7-B466-A274-D079EE1188A9}"/>
                  </a:ext>
                </a:extLst>
              </p:cNvPr>
              <p:cNvSpPr/>
              <p:nvPr userDrawn="1"/>
            </p:nvSpPr>
            <p:spPr>
              <a:xfrm>
                <a:off x="11363146" y="5702072"/>
                <a:ext cx="45719" cy="45719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1E47753-989E-2C35-F696-9FEA799857C8}"/>
                  </a:ext>
                </a:extLst>
              </p:cNvPr>
              <p:cNvSpPr/>
              <p:nvPr userDrawn="1"/>
            </p:nvSpPr>
            <p:spPr>
              <a:xfrm>
                <a:off x="11277148" y="5733600"/>
                <a:ext cx="97751" cy="9775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Rechteck: abgerundete Ecken 32">
                <a:extLst>
                  <a:ext uri="{FF2B5EF4-FFF2-40B4-BE49-F238E27FC236}">
                    <a16:creationId xmlns:a16="http://schemas.microsoft.com/office/drawing/2014/main" id="{1FF38DBE-3595-8B5D-14A6-3EBB651BE580}"/>
                  </a:ext>
                </a:extLst>
              </p:cNvPr>
              <p:cNvSpPr/>
              <p:nvPr userDrawn="1"/>
            </p:nvSpPr>
            <p:spPr>
              <a:xfrm>
                <a:off x="11228938" y="5685390"/>
                <a:ext cx="194170" cy="194170"/>
              </a:xfrm>
              <a:prstGeom prst="roundRect">
                <a:avLst>
                  <a:gd name="adj" fmla="val 27468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5AD0246-05A4-DA6F-3FC9-80CF72F9D9FA}"/>
              </a:ext>
            </a:extLst>
          </p:cNvPr>
          <p:cNvGrpSpPr/>
          <p:nvPr userDrawn="1"/>
        </p:nvGrpSpPr>
        <p:grpSpPr>
          <a:xfrm>
            <a:off x="11154921" y="5618278"/>
            <a:ext cx="341304" cy="319892"/>
            <a:chOff x="11192901" y="5622529"/>
            <a:chExt cx="341304" cy="319892"/>
          </a:xfrm>
        </p:grpSpPr>
        <p:sp>
          <p:nvSpPr>
            <p:cNvPr id="35" name="Rechteck: abgerundete Ecken 34">
              <a:hlinkClick r:id="rId4"/>
              <a:extLst>
                <a:ext uri="{FF2B5EF4-FFF2-40B4-BE49-F238E27FC236}">
                  <a16:creationId xmlns:a16="http://schemas.microsoft.com/office/drawing/2014/main" id="{F3CCBB0B-1AAB-220D-7333-64F98D7E9E7B}"/>
                </a:ext>
              </a:extLst>
            </p:cNvPr>
            <p:cNvSpPr/>
            <p:nvPr userDrawn="1"/>
          </p:nvSpPr>
          <p:spPr>
            <a:xfrm>
              <a:off x="1119290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7B162D0-C65A-84B4-EE57-35D83CDC65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054" y="5682635"/>
              <a:ext cx="172805" cy="199679"/>
            </a:xfrm>
            <a:custGeom>
              <a:avLst/>
              <a:gdLst>
                <a:gd name="T0" fmla="*/ 4364 w 4983"/>
                <a:gd name="T1" fmla="*/ 1227 h 5758"/>
                <a:gd name="T2" fmla="*/ 4251 w 4983"/>
                <a:gd name="T3" fmla="*/ 1161 h 5758"/>
                <a:gd name="T4" fmla="*/ 3961 w 4983"/>
                <a:gd name="T5" fmla="*/ 915 h 5758"/>
                <a:gd name="T6" fmla="*/ 3634 w 4983"/>
                <a:gd name="T7" fmla="*/ 240 h 5758"/>
                <a:gd name="T8" fmla="*/ 3635 w 4983"/>
                <a:gd name="T9" fmla="*/ 240 h 5758"/>
                <a:gd name="T10" fmla="*/ 3622 w 4983"/>
                <a:gd name="T11" fmla="*/ 0 h 5758"/>
                <a:gd name="T12" fmla="*/ 2637 w 4983"/>
                <a:gd name="T13" fmla="*/ 0 h 5758"/>
                <a:gd name="T14" fmla="*/ 2637 w 4983"/>
                <a:gd name="T15" fmla="*/ 3810 h 5758"/>
                <a:gd name="T16" fmla="*/ 2635 w 4983"/>
                <a:gd name="T17" fmla="*/ 3961 h 5758"/>
                <a:gd name="T18" fmla="*/ 2634 w 4983"/>
                <a:gd name="T19" fmla="*/ 3980 h 5758"/>
                <a:gd name="T20" fmla="*/ 2633 w 4983"/>
                <a:gd name="T21" fmla="*/ 3988 h 5758"/>
                <a:gd name="T22" fmla="*/ 2633 w 4983"/>
                <a:gd name="T23" fmla="*/ 3991 h 5758"/>
                <a:gd name="T24" fmla="*/ 2212 w 4983"/>
                <a:gd name="T25" fmla="*/ 4655 h 5758"/>
                <a:gd name="T26" fmla="*/ 1805 w 4983"/>
                <a:gd name="T27" fmla="*/ 4762 h 5758"/>
                <a:gd name="T28" fmla="*/ 974 w 4983"/>
                <a:gd name="T29" fmla="*/ 3926 h 5758"/>
                <a:gd name="T30" fmla="*/ 1805 w 4983"/>
                <a:gd name="T31" fmla="*/ 3089 h 5758"/>
                <a:gd name="T32" fmla="*/ 2061 w 4983"/>
                <a:gd name="T33" fmla="*/ 3130 h 5758"/>
                <a:gd name="T34" fmla="*/ 2062 w 4983"/>
                <a:gd name="T35" fmla="*/ 2126 h 5758"/>
                <a:gd name="T36" fmla="*/ 652 w 4983"/>
                <a:gd name="T37" fmla="*/ 2539 h 5758"/>
                <a:gd name="T38" fmla="*/ 230 w 4983"/>
                <a:gd name="T39" fmla="*/ 3059 h 5758"/>
                <a:gd name="T40" fmla="*/ 12 w 4983"/>
                <a:gd name="T41" fmla="*/ 3887 h 5758"/>
                <a:gd name="T42" fmla="*/ 118 w 4983"/>
                <a:gd name="T43" fmla="*/ 4541 h 5758"/>
                <a:gd name="T44" fmla="*/ 118 w 4983"/>
                <a:gd name="T45" fmla="*/ 4543 h 5758"/>
                <a:gd name="T46" fmla="*/ 385 w 4983"/>
                <a:gd name="T47" fmla="*/ 5031 h 5758"/>
                <a:gd name="T48" fmla="*/ 812 w 4983"/>
                <a:gd name="T49" fmla="*/ 5434 h 5758"/>
                <a:gd name="T50" fmla="*/ 812 w 4983"/>
                <a:gd name="T51" fmla="*/ 5431 h 5758"/>
                <a:gd name="T52" fmla="*/ 815 w 4983"/>
                <a:gd name="T53" fmla="*/ 5434 h 5758"/>
                <a:gd name="T54" fmla="*/ 1820 w 4983"/>
                <a:gd name="T55" fmla="*/ 5736 h 5758"/>
                <a:gd name="T56" fmla="*/ 2567 w 4983"/>
                <a:gd name="T57" fmla="*/ 5571 h 5758"/>
                <a:gd name="T58" fmla="*/ 3173 w 4983"/>
                <a:gd name="T59" fmla="*/ 5116 h 5758"/>
                <a:gd name="T60" fmla="*/ 3503 w 4983"/>
                <a:gd name="T61" fmla="*/ 4567 h 5758"/>
                <a:gd name="T62" fmla="*/ 3622 w 4983"/>
                <a:gd name="T63" fmla="*/ 3939 h 5758"/>
                <a:gd name="T64" fmla="*/ 3622 w 4983"/>
                <a:gd name="T65" fmla="*/ 1918 h 5758"/>
                <a:gd name="T66" fmla="*/ 3793 w 4983"/>
                <a:gd name="T67" fmla="*/ 2030 h 5758"/>
                <a:gd name="T68" fmla="*/ 4380 w 4983"/>
                <a:gd name="T69" fmla="*/ 2273 h 5758"/>
                <a:gd name="T70" fmla="*/ 4983 w 4983"/>
                <a:gd name="T71" fmla="*/ 2356 h 5758"/>
                <a:gd name="T72" fmla="*/ 4983 w 4983"/>
                <a:gd name="T73" fmla="*/ 1378 h 5758"/>
                <a:gd name="T74" fmla="*/ 4364 w 4983"/>
                <a:gd name="T75" fmla="*/ 1227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3" h="5758">
                  <a:moveTo>
                    <a:pt x="4364" y="1227"/>
                  </a:moveTo>
                  <a:cubicBezTo>
                    <a:pt x="4325" y="1207"/>
                    <a:pt x="4287" y="1185"/>
                    <a:pt x="4251" y="1161"/>
                  </a:cubicBezTo>
                  <a:cubicBezTo>
                    <a:pt x="4145" y="1091"/>
                    <a:pt x="4047" y="1008"/>
                    <a:pt x="3961" y="915"/>
                  </a:cubicBezTo>
                  <a:cubicBezTo>
                    <a:pt x="3745" y="667"/>
                    <a:pt x="3664" y="416"/>
                    <a:pt x="3634" y="240"/>
                  </a:cubicBezTo>
                  <a:lnTo>
                    <a:pt x="3635" y="240"/>
                  </a:lnTo>
                  <a:cubicBezTo>
                    <a:pt x="3610" y="94"/>
                    <a:pt x="3621" y="0"/>
                    <a:pt x="3622" y="0"/>
                  </a:cubicBezTo>
                  <a:lnTo>
                    <a:pt x="2637" y="0"/>
                  </a:lnTo>
                  <a:lnTo>
                    <a:pt x="2637" y="3810"/>
                  </a:lnTo>
                  <a:cubicBezTo>
                    <a:pt x="2637" y="3861"/>
                    <a:pt x="2637" y="3911"/>
                    <a:pt x="2635" y="3961"/>
                  </a:cubicBezTo>
                  <a:cubicBezTo>
                    <a:pt x="2635" y="3968"/>
                    <a:pt x="2634" y="3973"/>
                    <a:pt x="2634" y="3980"/>
                  </a:cubicBezTo>
                  <a:cubicBezTo>
                    <a:pt x="2634" y="3983"/>
                    <a:pt x="2634" y="3986"/>
                    <a:pt x="2633" y="3988"/>
                  </a:cubicBezTo>
                  <a:lnTo>
                    <a:pt x="2633" y="3991"/>
                  </a:lnTo>
                  <a:cubicBezTo>
                    <a:pt x="2612" y="4268"/>
                    <a:pt x="2454" y="4517"/>
                    <a:pt x="2212" y="4655"/>
                  </a:cubicBezTo>
                  <a:cubicBezTo>
                    <a:pt x="2088" y="4725"/>
                    <a:pt x="1948" y="4762"/>
                    <a:pt x="1805" y="4762"/>
                  </a:cubicBezTo>
                  <a:cubicBezTo>
                    <a:pt x="1346" y="4762"/>
                    <a:pt x="974" y="4388"/>
                    <a:pt x="974" y="3926"/>
                  </a:cubicBezTo>
                  <a:cubicBezTo>
                    <a:pt x="974" y="3463"/>
                    <a:pt x="1346" y="3089"/>
                    <a:pt x="1805" y="3089"/>
                  </a:cubicBezTo>
                  <a:cubicBezTo>
                    <a:pt x="1892" y="3089"/>
                    <a:pt x="1978" y="3103"/>
                    <a:pt x="2061" y="3130"/>
                  </a:cubicBezTo>
                  <a:lnTo>
                    <a:pt x="2062" y="2126"/>
                  </a:lnTo>
                  <a:cubicBezTo>
                    <a:pt x="1555" y="2061"/>
                    <a:pt x="1043" y="2210"/>
                    <a:pt x="652" y="2539"/>
                  </a:cubicBezTo>
                  <a:cubicBezTo>
                    <a:pt x="482" y="2686"/>
                    <a:pt x="339" y="2863"/>
                    <a:pt x="230" y="3059"/>
                  </a:cubicBezTo>
                  <a:cubicBezTo>
                    <a:pt x="188" y="3131"/>
                    <a:pt x="31" y="3419"/>
                    <a:pt x="12" y="3887"/>
                  </a:cubicBezTo>
                  <a:cubicBezTo>
                    <a:pt x="0" y="4152"/>
                    <a:pt x="80" y="4427"/>
                    <a:pt x="118" y="4541"/>
                  </a:cubicBezTo>
                  <a:lnTo>
                    <a:pt x="118" y="4543"/>
                  </a:lnTo>
                  <a:cubicBezTo>
                    <a:pt x="142" y="4610"/>
                    <a:pt x="234" y="4838"/>
                    <a:pt x="385" y="5031"/>
                  </a:cubicBezTo>
                  <a:cubicBezTo>
                    <a:pt x="507" y="5185"/>
                    <a:pt x="651" y="5321"/>
                    <a:pt x="812" y="5434"/>
                  </a:cubicBezTo>
                  <a:lnTo>
                    <a:pt x="812" y="5431"/>
                  </a:lnTo>
                  <a:lnTo>
                    <a:pt x="815" y="5434"/>
                  </a:lnTo>
                  <a:cubicBezTo>
                    <a:pt x="1292" y="5758"/>
                    <a:pt x="1820" y="5736"/>
                    <a:pt x="1820" y="5736"/>
                  </a:cubicBezTo>
                  <a:cubicBezTo>
                    <a:pt x="1912" y="5733"/>
                    <a:pt x="2219" y="5736"/>
                    <a:pt x="2567" y="5571"/>
                  </a:cubicBezTo>
                  <a:cubicBezTo>
                    <a:pt x="2953" y="5388"/>
                    <a:pt x="3173" y="5116"/>
                    <a:pt x="3173" y="5116"/>
                  </a:cubicBezTo>
                  <a:cubicBezTo>
                    <a:pt x="3313" y="4953"/>
                    <a:pt x="3425" y="4767"/>
                    <a:pt x="3503" y="4567"/>
                  </a:cubicBezTo>
                  <a:cubicBezTo>
                    <a:pt x="3592" y="4333"/>
                    <a:pt x="3622" y="4051"/>
                    <a:pt x="3622" y="3939"/>
                  </a:cubicBezTo>
                  <a:lnTo>
                    <a:pt x="3622" y="1918"/>
                  </a:lnTo>
                  <a:cubicBezTo>
                    <a:pt x="3634" y="1925"/>
                    <a:pt x="3793" y="2030"/>
                    <a:pt x="3793" y="2030"/>
                  </a:cubicBezTo>
                  <a:cubicBezTo>
                    <a:pt x="3793" y="2030"/>
                    <a:pt x="4023" y="2177"/>
                    <a:pt x="4380" y="2273"/>
                  </a:cubicBezTo>
                  <a:cubicBezTo>
                    <a:pt x="4637" y="2341"/>
                    <a:pt x="4983" y="2356"/>
                    <a:pt x="4983" y="2356"/>
                  </a:cubicBezTo>
                  <a:lnTo>
                    <a:pt x="4983" y="1378"/>
                  </a:lnTo>
                  <a:cubicBezTo>
                    <a:pt x="4862" y="1391"/>
                    <a:pt x="4616" y="1352"/>
                    <a:pt x="4364" y="122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B3CFE7B-63CF-604F-0EE2-7C8E2F549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9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1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0BA30A5-5446-F1C0-084A-BD2EB4BCDC00}"/>
              </a:ext>
            </a:extLst>
          </p:cNvPr>
          <p:cNvGrpSpPr/>
          <p:nvPr userDrawn="1"/>
        </p:nvGrpSpPr>
        <p:grpSpPr>
          <a:xfrm>
            <a:off x="559" y="-11079"/>
            <a:ext cx="8805018" cy="6322834"/>
            <a:chOff x="18967" y="-11079"/>
            <a:chExt cx="8598591" cy="61746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C581057-1E60-15A2-B341-2952F67750E2}"/>
                </a:ext>
              </a:extLst>
            </p:cNvPr>
            <p:cNvSpPr/>
            <p:nvPr/>
          </p:nvSpPr>
          <p:spPr>
            <a:xfrm>
              <a:off x="6445371" y="5113174"/>
              <a:ext cx="1880633" cy="1050347"/>
            </a:xfrm>
            <a:custGeom>
              <a:avLst/>
              <a:gdLst>
                <a:gd name="connsiteX0" fmla="*/ 30517 w 952384"/>
                <a:gd name="connsiteY0" fmla="*/ 0 h 531913"/>
                <a:gd name="connsiteX1" fmla="*/ 952384 w 952384"/>
                <a:gd name="connsiteY1" fmla="*/ 531913 h 531913"/>
                <a:gd name="connsiteX2" fmla="*/ 0 w 952384"/>
                <a:gd name="connsiteY2" fmla="*/ 531913 h 531913"/>
                <a:gd name="connsiteX3" fmla="*/ 36530 w 952384"/>
                <a:gd name="connsiteY3" fmla="*/ 291956 h 531913"/>
                <a:gd name="connsiteX4" fmla="*/ 30517 w 952384"/>
                <a:gd name="connsiteY4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384" h="531913">
                  <a:moveTo>
                    <a:pt x="30517" y="0"/>
                  </a:moveTo>
                  <a:lnTo>
                    <a:pt x="952384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6E6F7EB-DD1C-B565-7C5D-8AF6E0C1E2A8}"/>
                </a:ext>
              </a:extLst>
            </p:cNvPr>
            <p:cNvSpPr/>
            <p:nvPr/>
          </p:nvSpPr>
          <p:spPr>
            <a:xfrm>
              <a:off x="18967" y="190959"/>
              <a:ext cx="1370721" cy="4042963"/>
            </a:xfrm>
            <a:custGeom>
              <a:avLst/>
              <a:gdLst>
                <a:gd name="connsiteX0" fmla="*/ 694156 w 694156"/>
                <a:gd name="connsiteY0" fmla="*/ 0 h 2047424"/>
                <a:gd name="connsiteX1" fmla="*/ 694156 w 694156"/>
                <a:gd name="connsiteY1" fmla="*/ 1216343 h 2047424"/>
                <a:gd name="connsiteX2" fmla="*/ 173138 w 694156"/>
                <a:gd name="connsiteY2" fmla="*/ 1715453 h 2047424"/>
                <a:gd name="connsiteX3" fmla="*/ 174091 w 694156"/>
                <a:gd name="connsiteY3" fmla="*/ 1714500 h 2047424"/>
                <a:gd name="connsiteX4" fmla="*/ 11814 w 694156"/>
                <a:gd name="connsiteY4" fmla="*/ 2014711 h 2047424"/>
                <a:gd name="connsiteX5" fmla="*/ 0 w 694156"/>
                <a:gd name="connsiteY5" fmla="*/ 2047424 h 2047424"/>
                <a:gd name="connsiteX6" fmla="*/ 0 w 694156"/>
                <a:gd name="connsiteY6" fmla="*/ 412161 h 2047424"/>
                <a:gd name="connsiteX7" fmla="*/ 19875 w 694156"/>
                <a:gd name="connsiteY7" fmla="*/ 394961 h 2047424"/>
                <a:gd name="connsiteX8" fmla="*/ 694156 w 694156"/>
                <a:gd name="connsiteY8" fmla="*/ 0 h 204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2047424">
                  <a:moveTo>
                    <a:pt x="694156" y="0"/>
                  </a:moveTo>
                  <a:lnTo>
                    <a:pt x="694156" y="1216343"/>
                  </a:lnTo>
                  <a:cubicBezTo>
                    <a:pt x="493178" y="1340168"/>
                    <a:pt x="314108" y="1506855"/>
                    <a:pt x="173138" y="1715453"/>
                  </a:cubicBezTo>
                  <a:lnTo>
                    <a:pt x="174091" y="1714500"/>
                  </a:lnTo>
                  <a:cubicBezTo>
                    <a:pt x="108964" y="1810822"/>
                    <a:pt x="54969" y="1911400"/>
                    <a:pt x="11814" y="2014711"/>
                  </a:cubicBezTo>
                  <a:lnTo>
                    <a:pt x="0" y="2047424"/>
                  </a:lnTo>
                  <a:lnTo>
                    <a:pt x="0" y="412161"/>
                  </a:lnTo>
                  <a:lnTo>
                    <a:pt x="19875" y="394961"/>
                  </a:lnTo>
                  <a:cubicBezTo>
                    <a:pt x="222490" y="232113"/>
                    <a:pt x="449364" y="98346"/>
                    <a:pt x="694156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5941342-9362-D81C-BC38-6428BCEF2111}"/>
                </a:ext>
              </a:extLst>
            </p:cNvPr>
            <p:cNvSpPr/>
            <p:nvPr/>
          </p:nvSpPr>
          <p:spPr>
            <a:xfrm>
              <a:off x="1555204" y="-11079"/>
              <a:ext cx="7062354" cy="6097607"/>
            </a:xfrm>
            <a:custGeom>
              <a:avLst/>
              <a:gdLst>
                <a:gd name="connsiteX0" fmla="*/ 448749 w 7062354"/>
                <a:gd name="connsiteY0" fmla="*/ 0 h 6097607"/>
                <a:gd name="connsiteX1" fmla="*/ 3145162 w 7062354"/>
                <a:gd name="connsiteY1" fmla="*/ 0 h 6097607"/>
                <a:gd name="connsiteX2" fmla="*/ 3312156 w 7062354"/>
                <a:gd name="connsiteY2" fmla="*/ 45957 h 6097607"/>
                <a:gd name="connsiteX3" fmla="*/ 3788212 w 7062354"/>
                <a:gd name="connsiteY3" fmla="*/ 214456 h 6097607"/>
                <a:gd name="connsiteX4" fmla="*/ 4230380 w 7062354"/>
                <a:gd name="connsiteY4" fmla="*/ 420243 h 6097607"/>
                <a:gd name="connsiteX5" fmla="*/ 4248482 w 7062354"/>
                <a:gd name="connsiteY5" fmla="*/ 428963 h 6097607"/>
                <a:gd name="connsiteX6" fmla="*/ 4620867 w 7062354"/>
                <a:gd name="connsiteY6" fmla="*/ 647737 h 6097607"/>
                <a:gd name="connsiteX7" fmla="*/ 4692705 w 7062354"/>
                <a:gd name="connsiteY7" fmla="*/ 691377 h 6097607"/>
                <a:gd name="connsiteX8" fmla="*/ 4994373 w 7062354"/>
                <a:gd name="connsiteY8" fmla="*/ 910080 h 6097607"/>
                <a:gd name="connsiteX9" fmla="*/ 5109822 w 7062354"/>
                <a:gd name="connsiteY9" fmla="*/ 996408 h 6097607"/>
                <a:gd name="connsiteX10" fmla="*/ 5356711 w 7062354"/>
                <a:gd name="connsiteY10" fmla="*/ 1214812 h 6097607"/>
                <a:gd name="connsiteX11" fmla="*/ 5493083 w 7062354"/>
                <a:gd name="connsiteY11" fmla="*/ 1338753 h 6097607"/>
                <a:gd name="connsiteX12" fmla="*/ 5716583 w 7062354"/>
                <a:gd name="connsiteY12" fmla="*/ 1579363 h 6097607"/>
                <a:gd name="connsiteX13" fmla="*/ 5838386 w 7062354"/>
                <a:gd name="connsiteY13" fmla="*/ 1713379 h 6097607"/>
                <a:gd name="connsiteX14" fmla="*/ 6096211 w 7062354"/>
                <a:gd name="connsiteY14" fmla="*/ 2052920 h 6097607"/>
                <a:gd name="connsiteX15" fmla="*/ 6144472 w 7062354"/>
                <a:gd name="connsiteY15" fmla="*/ 2117462 h 6097607"/>
                <a:gd name="connsiteX16" fmla="*/ 6417431 w 7062354"/>
                <a:gd name="connsiteY16" fmla="*/ 2563342 h 6097607"/>
                <a:gd name="connsiteX17" fmla="*/ 6651104 w 7062354"/>
                <a:gd name="connsiteY17" fmla="*/ 3048999 h 6097607"/>
                <a:gd name="connsiteX18" fmla="*/ 6834287 w 7062354"/>
                <a:gd name="connsiteY18" fmla="*/ 3555712 h 6097607"/>
                <a:gd name="connsiteX19" fmla="*/ 6961064 w 7062354"/>
                <a:gd name="connsiteY19" fmla="*/ 4060775 h 6097607"/>
                <a:gd name="connsiteX20" fmla="*/ 6982108 w 7062354"/>
                <a:gd name="connsiteY20" fmla="*/ 4198687 h 6097607"/>
                <a:gd name="connsiteX21" fmla="*/ 7036526 w 7062354"/>
                <a:gd name="connsiteY21" fmla="*/ 4569415 h 6097607"/>
                <a:gd name="connsiteX22" fmla="*/ 7055358 w 7062354"/>
                <a:gd name="connsiteY22" fmla="*/ 4942470 h 6097607"/>
                <a:gd name="connsiteX23" fmla="*/ 7062354 w 7062354"/>
                <a:gd name="connsiteY23" fmla="*/ 5092482 h 6097607"/>
                <a:gd name="connsiteX24" fmla="*/ 7052929 w 7062354"/>
                <a:gd name="connsiteY24" fmla="*/ 5286483 h 6097607"/>
                <a:gd name="connsiteX25" fmla="*/ 7036366 w 7062354"/>
                <a:gd name="connsiteY25" fmla="*/ 5608263 h 6097607"/>
                <a:gd name="connsiteX26" fmla="*/ 6963212 w 7062354"/>
                <a:gd name="connsiteY26" fmla="*/ 6097607 h 6097607"/>
                <a:gd name="connsiteX27" fmla="*/ 4924097 w 7062354"/>
                <a:gd name="connsiteY27" fmla="*/ 4919244 h 6097607"/>
                <a:gd name="connsiteX28" fmla="*/ 3489000 w 7062354"/>
                <a:gd name="connsiteY28" fmla="*/ 2686661 h 6097607"/>
                <a:gd name="connsiteX29" fmla="*/ 3489000 w 7062354"/>
                <a:gd name="connsiteY29" fmla="*/ 2684779 h 6097607"/>
                <a:gd name="connsiteX30" fmla="*/ 0 w 7062354"/>
                <a:gd name="connsiteY30" fmla="*/ 2507978 h 6097607"/>
                <a:gd name="connsiteX31" fmla="*/ 0 w 7062354"/>
                <a:gd name="connsiteY31" fmla="*/ 147039 h 6097607"/>
                <a:gd name="connsiteX32" fmla="*/ 267150 w 7062354"/>
                <a:gd name="connsiteY32" fmla="*/ 50456 h 609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2354" h="6097607">
                  <a:moveTo>
                    <a:pt x="448749" y="0"/>
                  </a:moveTo>
                  <a:lnTo>
                    <a:pt x="3145162" y="0"/>
                  </a:lnTo>
                  <a:lnTo>
                    <a:pt x="3312156" y="45957"/>
                  </a:lnTo>
                  <a:cubicBezTo>
                    <a:pt x="3473491" y="94535"/>
                    <a:pt x="3632368" y="150780"/>
                    <a:pt x="3788212" y="214456"/>
                  </a:cubicBezTo>
                  <a:lnTo>
                    <a:pt x="4230380" y="420243"/>
                  </a:lnTo>
                  <a:lnTo>
                    <a:pt x="4248482" y="428963"/>
                  </a:lnTo>
                  <a:lnTo>
                    <a:pt x="4620867" y="647737"/>
                  </a:lnTo>
                  <a:lnTo>
                    <a:pt x="4692705" y="691377"/>
                  </a:lnTo>
                  <a:lnTo>
                    <a:pt x="4994373" y="910080"/>
                  </a:lnTo>
                  <a:lnTo>
                    <a:pt x="5109822" y="996408"/>
                  </a:lnTo>
                  <a:lnTo>
                    <a:pt x="5356711" y="1214812"/>
                  </a:lnTo>
                  <a:lnTo>
                    <a:pt x="5493083" y="1338753"/>
                  </a:lnTo>
                  <a:lnTo>
                    <a:pt x="5716583" y="1579363"/>
                  </a:lnTo>
                  <a:lnTo>
                    <a:pt x="5838386" y="1713379"/>
                  </a:lnTo>
                  <a:lnTo>
                    <a:pt x="6096211" y="2052920"/>
                  </a:lnTo>
                  <a:lnTo>
                    <a:pt x="6144472" y="2117462"/>
                  </a:lnTo>
                  <a:lnTo>
                    <a:pt x="6417431" y="2563342"/>
                  </a:lnTo>
                  <a:cubicBezTo>
                    <a:pt x="6502580" y="2719521"/>
                    <a:pt x="6580662" y="2881487"/>
                    <a:pt x="6651104" y="3048999"/>
                  </a:cubicBezTo>
                  <a:cubicBezTo>
                    <a:pt x="6721402" y="3216513"/>
                    <a:pt x="6782385" y="3385609"/>
                    <a:pt x="6834287" y="3555712"/>
                  </a:cubicBezTo>
                  <a:lnTo>
                    <a:pt x="6961064" y="4060775"/>
                  </a:lnTo>
                  <a:lnTo>
                    <a:pt x="6982108" y="4198687"/>
                  </a:lnTo>
                  <a:lnTo>
                    <a:pt x="7036526" y="4569415"/>
                  </a:lnTo>
                  <a:lnTo>
                    <a:pt x="7055358" y="4942470"/>
                  </a:lnTo>
                  <a:lnTo>
                    <a:pt x="7062354" y="5092482"/>
                  </a:lnTo>
                  <a:lnTo>
                    <a:pt x="7052929" y="5286483"/>
                  </a:lnTo>
                  <a:lnTo>
                    <a:pt x="7036366" y="5608263"/>
                  </a:lnTo>
                  <a:lnTo>
                    <a:pt x="6963212" y="6097607"/>
                  </a:lnTo>
                  <a:lnTo>
                    <a:pt x="4924097" y="4919244"/>
                  </a:lnTo>
                  <a:cubicBezTo>
                    <a:pt x="4775510" y="4042762"/>
                    <a:pt x="4284604" y="3224588"/>
                    <a:pt x="3489000" y="2686661"/>
                  </a:cubicBezTo>
                  <a:lnTo>
                    <a:pt x="3489000" y="2684779"/>
                  </a:lnTo>
                  <a:cubicBezTo>
                    <a:pt x="2415027" y="1956886"/>
                    <a:pt x="1070210" y="1932434"/>
                    <a:pt x="0" y="2507978"/>
                  </a:cubicBezTo>
                  <a:lnTo>
                    <a:pt x="0" y="147039"/>
                  </a:lnTo>
                  <a:lnTo>
                    <a:pt x="267150" y="5045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352C2F7E-12CA-EC98-19C3-5A59633EA9D9}"/>
                </a:ext>
              </a:extLst>
            </p:cNvPr>
            <p:cNvSpPr/>
            <p:nvPr/>
          </p:nvSpPr>
          <p:spPr>
            <a:xfrm>
              <a:off x="1555204" y="359018"/>
              <a:ext cx="6454459" cy="5357411"/>
            </a:xfrm>
            <a:custGeom>
              <a:avLst/>
              <a:gdLst>
                <a:gd name="connsiteX0" fmla="*/ 1084332 w 3268646"/>
                <a:gd name="connsiteY0" fmla="*/ 8 h 2713082"/>
                <a:gd name="connsiteX1" fmla="*/ 3097530 w 3268646"/>
                <a:gd name="connsiteY1" fmla="*/ 1341738 h 2713082"/>
                <a:gd name="connsiteX2" fmla="*/ 3226503 w 3268646"/>
                <a:gd name="connsiteY2" fmla="*/ 2614704 h 2713082"/>
                <a:gd name="connsiteX3" fmla="*/ 3201956 w 3268646"/>
                <a:gd name="connsiteY3" fmla="*/ 2713082 h 2713082"/>
                <a:gd name="connsiteX4" fmla="*/ 2493645 w 3268646"/>
                <a:gd name="connsiteY4" fmla="*/ 2303763 h 2713082"/>
                <a:gd name="connsiteX5" fmla="*/ 1766888 w 3268646"/>
                <a:gd name="connsiteY5" fmla="*/ 1173146 h 2713082"/>
                <a:gd name="connsiteX6" fmla="*/ 1766888 w 3268646"/>
                <a:gd name="connsiteY6" fmla="*/ 1172193 h 2713082"/>
                <a:gd name="connsiteX7" fmla="*/ 0 w 3268646"/>
                <a:gd name="connsiteY7" fmla="*/ 1082658 h 2713082"/>
                <a:gd name="connsiteX8" fmla="*/ 0 w 3268646"/>
                <a:gd name="connsiteY8" fmla="*/ 286756 h 2713082"/>
                <a:gd name="connsiteX9" fmla="*/ 30474 w 3268646"/>
                <a:gd name="connsiteY9" fmla="*/ 268119 h 2713082"/>
                <a:gd name="connsiteX10" fmla="*/ 232410 w 3268646"/>
                <a:gd name="connsiteY10" fmla="*/ 171115 h 2713082"/>
                <a:gd name="connsiteX11" fmla="*/ 1084332 w 3268646"/>
                <a:gd name="connsiteY11" fmla="*/ 8 h 27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646" h="2713082">
                  <a:moveTo>
                    <a:pt x="1084332" y="8"/>
                  </a:moveTo>
                  <a:cubicBezTo>
                    <a:pt x="1937028" y="2285"/>
                    <a:pt x="2746058" y="505920"/>
                    <a:pt x="3097530" y="1341738"/>
                  </a:cubicBezTo>
                  <a:cubicBezTo>
                    <a:pt x="3272910" y="1759648"/>
                    <a:pt x="3308852" y="2201265"/>
                    <a:pt x="3226503" y="2614704"/>
                  </a:cubicBezTo>
                  <a:lnTo>
                    <a:pt x="3201956" y="2713082"/>
                  </a:lnTo>
                  <a:lnTo>
                    <a:pt x="2493645" y="2303763"/>
                  </a:lnTo>
                  <a:cubicBezTo>
                    <a:pt x="2418398" y="1859898"/>
                    <a:pt x="2169795" y="1445561"/>
                    <a:pt x="1766888" y="1173146"/>
                  </a:cubicBezTo>
                  <a:lnTo>
                    <a:pt x="1766888" y="1172193"/>
                  </a:lnTo>
                  <a:cubicBezTo>
                    <a:pt x="1223010" y="803576"/>
                    <a:pt x="541972" y="791193"/>
                    <a:pt x="0" y="1082658"/>
                  </a:cubicBezTo>
                  <a:lnTo>
                    <a:pt x="0" y="286756"/>
                  </a:lnTo>
                  <a:lnTo>
                    <a:pt x="30474" y="268119"/>
                  </a:lnTo>
                  <a:cubicBezTo>
                    <a:pt x="95414" y="232760"/>
                    <a:pt x="162759" y="200345"/>
                    <a:pt x="232410" y="171115"/>
                  </a:cubicBezTo>
                  <a:cubicBezTo>
                    <a:pt x="511016" y="54196"/>
                    <a:pt x="800100" y="-752"/>
                    <a:pt x="1084332" y="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396BCBF-1B90-562C-FA6B-1F823C5B5A77}"/>
                </a:ext>
              </a:extLst>
            </p:cNvPr>
            <p:cNvSpPr/>
            <p:nvPr/>
          </p:nvSpPr>
          <p:spPr>
            <a:xfrm>
              <a:off x="18967" y="1026486"/>
              <a:ext cx="1370721" cy="3209136"/>
            </a:xfrm>
            <a:custGeom>
              <a:avLst/>
              <a:gdLst>
                <a:gd name="connsiteX0" fmla="*/ 694156 w 694156"/>
                <a:gd name="connsiteY0" fmla="*/ 0 h 1625160"/>
                <a:gd name="connsiteX1" fmla="*/ 694156 w 694156"/>
                <a:gd name="connsiteY1" fmla="*/ 793218 h 1625160"/>
                <a:gd name="connsiteX2" fmla="*/ 173138 w 694156"/>
                <a:gd name="connsiteY2" fmla="*/ 1292328 h 1625160"/>
                <a:gd name="connsiteX3" fmla="*/ 174091 w 694156"/>
                <a:gd name="connsiteY3" fmla="*/ 1291375 h 1625160"/>
                <a:gd name="connsiteX4" fmla="*/ 20033 w 694156"/>
                <a:gd name="connsiteY4" fmla="*/ 1572247 h 1625160"/>
                <a:gd name="connsiteX5" fmla="*/ 0 w 694156"/>
                <a:gd name="connsiteY5" fmla="*/ 1625160 h 1625160"/>
                <a:gd name="connsiteX6" fmla="*/ 0 w 694156"/>
                <a:gd name="connsiteY6" fmla="*/ 695430 h 1625160"/>
                <a:gd name="connsiteX7" fmla="*/ 86769 w 694156"/>
                <a:gd name="connsiteY7" fmla="*/ 564457 h 1625160"/>
                <a:gd name="connsiteX8" fmla="*/ 620942 w 694156"/>
                <a:gd name="connsiteY8" fmla="*/ 44775 h 16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1625160">
                  <a:moveTo>
                    <a:pt x="694156" y="0"/>
                  </a:moveTo>
                  <a:lnTo>
                    <a:pt x="694156" y="793218"/>
                  </a:lnTo>
                  <a:cubicBezTo>
                    <a:pt x="493178" y="917043"/>
                    <a:pt x="314108" y="1083730"/>
                    <a:pt x="173138" y="1292328"/>
                  </a:cubicBezTo>
                  <a:lnTo>
                    <a:pt x="174091" y="1291375"/>
                  </a:lnTo>
                  <a:cubicBezTo>
                    <a:pt x="113034" y="1381677"/>
                    <a:pt x="61762" y="1475719"/>
                    <a:pt x="20033" y="1572247"/>
                  </a:cubicBezTo>
                  <a:lnTo>
                    <a:pt x="0" y="1625160"/>
                  </a:lnTo>
                  <a:lnTo>
                    <a:pt x="0" y="695430"/>
                  </a:lnTo>
                  <a:lnTo>
                    <a:pt x="86769" y="564457"/>
                  </a:lnTo>
                  <a:cubicBezTo>
                    <a:pt x="231371" y="364966"/>
                    <a:pt x="410828" y="188306"/>
                    <a:pt x="620942" y="44775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02AEDDE-6A69-F8AA-BBDE-06393A5F2805}"/>
                </a:ext>
              </a:extLst>
            </p:cNvPr>
            <p:cNvSpPr/>
            <p:nvPr/>
          </p:nvSpPr>
          <p:spPr>
            <a:xfrm>
              <a:off x="6445371" y="5113174"/>
              <a:ext cx="1391471" cy="1050347"/>
            </a:xfrm>
            <a:custGeom>
              <a:avLst/>
              <a:gdLst>
                <a:gd name="connsiteX0" fmla="*/ 30517 w 704664"/>
                <a:gd name="connsiteY0" fmla="*/ 0 h 531913"/>
                <a:gd name="connsiteX1" fmla="*/ 704664 w 704664"/>
                <a:gd name="connsiteY1" fmla="*/ 388980 h 531913"/>
                <a:gd name="connsiteX2" fmla="*/ 699107 w 704664"/>
                <a:gd name="connsiteY2" fmla="*/ 411252 h 531913"/>
                <a:gd name="connsiteX3" fmla="*/ 655599 w 704664"/>
                <a:gd name="connsiteY3" fmla="*/ 531913 h 531913"/>
                <a:gd name="connsiteX4" fmla="*/ 0 w 704664"/>
                <a:gd name="connsiteY4" fmla="*/ 531913 h 531913"/>
                <a:gd name="connsiteX5" fmla="*/ 36530 w 704664"/>
                <a:gd name="connsiteY5" fmla="*/ 291956 h 531913"/>
                <a:gd name="connsiteX6" fmla="*/ 30517 w 704664"/>
                <a:gd name="connsiteY6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664" h="531913">
                  <a:moveTo>
                    <a:pt x="30517" y="0"/>
                  </a:moveTo>
                  <a:lnTo>
                    <a:pt x="704664" y="388980"/>
                  </a:lnTo>
                  <a:lnTo>
                    <a:pt x="699107" y="411252"/>
                  </a:lnTo>
                  <a:lnTo>
                    <a:pt x="655599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594D6026-D55F-7ACB-4409-DCBF605EC9E1}"/>
              </a:ext>
            </a:extLst>
          </p:cNvPr>
          <p:cNvSpPr/>
          <p:nvPr userDrawn="1"/>
        </p:nvSpPr>
        <p:spPr>
          <a:xfrm>
            <a:off x="0" y="6241409"/>
            <a:ext cx="695325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7EC5911-1F63-4E89-8C1F-682013AF0335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00EA465-D5BC-B505-A05C-0DC0B00737E4}"/>
              </a:ext>
            </a:extLst>
          </p:cNvPr>
          <p:cNvSpPr txBox="1"/>
          <p:nvPr userDrawn="1"/>
        </p:nvSpPr>
        <p:spPr>
          <a:xfrm>
            <a:off x="1754559" y="3155877"/>
            <a:ext cx="3877696" cy="1445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de-DE" sz="1600" dirty="0" err="1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8F74385-E9AF-E95C-1EFE-0F2BEAD16513}"/>
              </a:ext>
            </a:extLst>
          </p:cNvPr>
          <p:cNvSpPr txBox="1"/>
          <p:nvPr userDrawn="1"/>
        </p:nvSpPr>
        <p:spPr>
          <a:xfrm>
            <a:off x="1573677" y="3429000"/>
            <a:ext cx="472295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Vielen Dank für Ihre 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dirty="0">
                <a:solidFill>
                  <a:schemeClr val="bg1"/>
                </a:solidFill>
              </a:rPr>
              <a:t>Aufmerksamkeit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53E9DB-9655-0825-3C6D-F1B55FC64638}"/>
              </a:ext>
            </a:extLst>
          </p:cNvPr>
          <p:cNvSpPr txBox="1"/>
          <p:nvPr userDrawn="1"/>
        </p:nvSpPr>
        <p:spPr>
          <a:xfrm>
            <a:off x="1573677" y="5677462"/>
            <a:ext cx="472295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000" b="0" i="0" u="none" dirty="0">
                <a:solidFill>
                  <a:schemeClr val="bg1"/>
                </a:solidFill>
                <a:effectLst/>
                <a:latin typeface="+mn-lt"/>
              </a:rPr>
              <a:t>www.dwa.de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59E67DBA-C4AD-308F-D6B4-CC14D4C097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167755"/>
            <a:ext cx="11498400" cy="144000"/>
          </a:xfrm>
          <a:solidFill>
            <a:schemeClr val="accent6"/>
          </a:soli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Freihandform: Form 28">
            <a:hlinkClick r:id="rId2"/>
            <a:extLst>
              <a:ext uri="{FF2B5EF4-FFF2-40B4-BE49-F238E27FC236}">
                <a16:creationId xmlns:a16="http://schemas.microsoft.com/office/drawing/2014/main" id="{4D6274A2-0A14-A49A-3484-36808CC34B95}"/>
              </a:ext>
            </a:extLst>
          </p:cNvPr>
          <p:cNvSpPr/>
          <p:nvPr userDrawn="1"/>
        </p:nvSpPr>
        <p:spPr>
          <a:xfrm>
            <a:off x="10212209" y="5618278"/>
            <a:ext cx="341697" cy="319892"/>
          </a:xfrm>
          <a:custGeom>
            <a:avLst/>
            <a:gdLst>
              <a:gd name="connsiteX0" fmla="*/ 213753 w 230826"/>
              <a:gd name="connsiteY0" fmla="*/ 0 h 217820"/>
              <a:gd name="connsiteX1" fmla="*/ 17074 w 230826"/>
              <a:gd name="connsiteY1" fmla="*/ 0 h 217820"/>
              <a:gd name="connsiteX2" fmla="*/ 0 w 230826"/>
              <a:gd name="connsiteY2" fmla="*/ 15737 h 217820"/>
              <a:gd name="connsiteX3" fmla="*/ 0 w 230826"/>
              <a:gd name="connsiteY3" fmla="*/ 202083 h 217820"/>
              <a:gd name="connsiteX4" fmla="*/ 17074 w 230826"/>
              <a:gd name="connsiteY4" fmla="*/ 217820 h 217820"/>
              <a:gd name="connsiteX5" fmla="*/ 213753 w 230826"/>
              <a:gd name="connsiteY5" fmla="*/ 217820 h 217820"/>
              <a:gd name="connsiteX6" fmla="*/ 230827 w 230826"/>
              <a:gd name="connsiteY6" fmla="*/ 202083 h 217820"/>
              <a:gd name="connsiteX7" fmla="*/ 230827 w 230826"/>
              <a:gd name="connsiteY7" fmla="*/ 15737 h 217820"/>
              <a:gd name="connsiteX8" fmla="*/ 213753 w 230826"/>
              <a:gd name="connsiteY8" fmla="*/ 0 h 217820"/>
              <a:gd name="connsiteX9" fmla="*/ 68427 w 230826"/>
              <a:gd name="connsiteY9" fmla="*/ 185597 h 217820"/>
              <a:gd name="connsiteX10" fmla="*/ 34147 w 230826"/>
              <a:gd name="connsiteY10" fmla="*/ 185597 h 217820"/>
              <a:gd name="connsiteX11" fmla="*/ 34147 w 230826"/>
              <a:gd name="connsiteY11" fmla="*/ 81683 h 217820"/>
              <a:gd name="connsiteX12" fmla="*/ 68427 w 230826"/>
              <a:gd name="connsiteY12" fmla="*/ 81683 h 217820"/>
              <a:gd name="connsiteX13" fmla="*/ 68427 w 230826"/>
              <a:gd name="connsiteY13" fmla="*/ 185597 h 217820"/>
              <a:gd name="connsiteX14" fmla="*/ 51354 w 230826"/>
              <a:gd name="connsiteY14" fmla="*/ 67444 h 217820"/>
              <a:gd name="connsiteX15" fmla="*/ 31500 w 230826"/>
              <a:gd name="connsiteY15" fmla="*/ 48710 h 217820"/>
              <a:gd name="connsiteX16" fmla="*/ 51354 w 230826"/>
              <a:gd name="connsiteY16" fmla="*/ 29975 h 217820"/>
              <a:gd name="connsiteX17" fmla="*/ 71207 w 230826"/>
              <a:gd name="connsiteY17" fmla="*/ 48710 h 217820"/>
              <a:gd name="connsiteX18" fmla="*/ 51354 w 230826"/>
              <a:gd name="connsiteY18" fmla="*/ 67444 h 217820"/>
              <a:gd name="connsiteX19" fmla="*/ 196679 w 230826"/>
              <a:gd name="connsiteY19" fmla="*/ 185597 h 217820"/>
              <a:gd name="connsiteX20" fmla="*/ 162532 w 230826"/>
              <a:gd name="connsiteY20" fmla="*/ 185597 h 217820"/>
              <a:gd name="connsiteX21" fmla="*/ 162532 w 230826"/>
              <a:gd name="connsiteY21" fmla="*/ 135014 h 217820"/>
              <a:gd name="connsiteX22" fmla="*/ 144796 w 230826"/>
              <a:gd name="connsiteY22" fmla="*/ 107411 h 217820"/>
              <a:gd name="connsiteX23" fmla="*/ 124281 w 230826"/>
              <a:gd name="connsiteY23" fmla="*/ 134139 h 217820"/>
              <a:gd name="connsiteX24" fmla="*/ 124281 w 230826"/>
              <a:gd name="connsiteY24" fmla="*/ 185597 h 217820"/>
              <a:gd name="connsiteX25" fmla="*/ 90134 w 230826"/>
              <a:gd name="connsiteY25" fmla="*/ 185597 h 217820"/>
              <a:gd name="connsiteX26" fmla="*/ 90134 w 230826"/>
              <a:gd name="connsiteY26" fmla="*/ 81683 h 217820"/>
              <a:gd name="connsiteX27" fmla="*/ 122957 w 230826"/>
              <a:gd name="connsiteY27" fmla="*/ 81683 h 217820"/>
              <a:gd name="connsiteX28" fmla="*/ 122957 w 230826"/>
              <a:gd name="connsiteY28" fmla="*/ 95921 h 217820"/>
              <a:gd name="connsiteX29" fmla="*/ 123355 w 230826"/>
              <a:gd name="connsiteY29" fmla="*/ 95921 h 217820"/>
              <a:gd name="connsiteX30" fmla="*/ 155781 w 230826"/>
              <a:gd name="connsiteY30" fmla="*/ 79185 h 217820"/>
              <a:gd name="connsiteX31" fmla="*/ 196811 w 230826"/>
              <a:gd name="connsiteY31" fmla="*/ 128644 h 217820"/>
              <a:gd name="connsiteX32" fmla="*/ 196811 w 230826"/>
              <a:gd name="connsiteY32" fmla="*/ 185597 h 2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0826" h="217820">
                <a:moveTo>
                  <a:pt x="213753" y="0"/>
                </a:moveTo>
                <a:lnTo>
                  <a:pt x="17074" y="0"/>
                </a:lnTo>
                <a:cubicBezTo>
                  <a:pt x="7676" y="0"/>
                  <a:pt x="0" y="6994"/>
                  <a:pt x="0" y="15737"/>
                </a:cubicBezTo>
                <a:lnTo>
                  <a:pt x="0" y="202083"/>
                </a:lnTo>
                <a:cubicBezTo>
                  <a:pt x="0" y="210701"/>
                  <a:pt x="7676" y="217820"/>
                  <a:pt x="17074" y="217820"/>
                </a:cubicBezTo>
                <a:lnTo>
                  <a:pt x="213753" y="217820"/>
                </a:lnTo>
                <a:cubicBezTo>
                  <a:pt x="223150" y="217820"/>
                  <a:pt x="230827" y="210826"/>
                  <a:pt x="230827" y="202083"/>
                </a:cubicBezTo>
                <a:lnTo>
                  <a:pt x="230827" y="15737"/>
                </a:lnTo>
                <a:cubicBezTo>
                  <a:pt x="230827" y="6994"/>
                  <a:pt x="223150" y="0"/>
                  <a:pt x="213753" y="0"/>
                </a:cubicBezTo>
                <a:moveTo>
                  <a:pt x="68427" y="185597"/>
                </a:moveTo>
                <a:lnTo>
                  <a:pt x="34147" y="185597"/>
                </a:lnTo>
                <a:lnTo>
                  <a:pt x="34147" y="81683"/>
                </a:lnTo>
                <a:lnTo>
                  <a:pt x="68427" y="81683"/>
                </a:lnTo>
                <a:lnTo>
                  <a:pt x="68427" y="185597"/>
                </a:lnTo>
                <a:close/>
                <a:moveTo>
                  <a:pt x="51354" y="67444"/>
                </a:moveTo>
                <a:cubicBezTo>
                  <a:pt x="40368" y="67444"/>
                  <a:pt x="31500" y="59076"/>
                  <a:pt x="31500" y="48710"/>
                </a:cubicBezTo>
                <a:cubicBezTo>
                  <a:pt x="31500" y="38343"/>
                  <a:pt x="40368" y="29975"/>
                  <a:pt x="51354" y="29975"/>
                </a:cubicBezTo>
                <a:cubicBezTo>
                  <a:pt x="62339" y="29975"/>
                  <a:pt x="71207" y="38343"/>
                  <a:pt x="71207" y="48710"/>
                </a:cubicBezTo>
                <a:cubicBezTo>
                  <a:pt x="71207" y="59076"/>
                  <a:pt x="62339" y="67444"/>
                  <a:pt x="51354" y="67444"/>
                </a:cubicBezTo>
                <a:moveTo>
                  <a:pt x="196679" y="185597"/>
                </a:moveTo>
                <a:lnTo>
                  <a:pt x="162532" y="185597"/>
                </a:lnTo>
                <a:lnTo>
                  <a:pt x="162532" y="135014"/>
                </a:lnTo>
                <a:cubicBezTo>
                  <a:pt x="162532" y="123024"/>
                  <a:pt x="162267" y="107411"/>
                  <a:pt x="144796" y="107411"/>
                </a:cubicBezTo>
                <a:cubicBezTo>
                  <a:pt x="127325" y="107411"/>
                  <a:pt x="124281" y="120526"/>
                  <a:pt x="124281" y="134139"/>
                </a:cubicBezTo>
                <a:lnTo>
                  <a:pt x="124281" y="185597"/>
                </a:lnTo>
                <a:lnTo>
                  <a:pt x="90134" y="185597"/>
                </a:lnTo>
                <a:lnTo>
                  <a:pt x="90134" y="81683"/>
                </a:lnTo>
                <a:lnTo>
                  <a:pt x="122957" y="81683"/>
                </a:lnTo>
                <a:lnTo>
                  <a:pt x="122957" y="95921"/>
                </a:lnTo>
                <a:lnTo>
                  <a:pt x="123355" y="95921"/>
                </a:lnTo>
                <a:cubicBezTo>
                  <a:pt x="127987" y="87803"/>
                  <a:pt x="139105" y="79185"/>
                  <a:pt x="155781" y="79185"/>
                </a:cubicBezTo>
                <a:cubicBezTo>
                  <a:pt x="190458" y="79185"/>
                  <a:pt x="196811" y="100667"/>
                  <a:pt x="196811" y="128644"/>
                </a:cubicBezTo>
                <a:lnTo>
                  <a:pt x="196811" y="185597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577">
              <a:latin typeface="+mn-lt"/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3E4B4CA-F7B6-B097-4677-501F4972252C}"/>
              </a:ext>
            </a:extLst>
          </p:cNvPr>
          <p:cNvGrpSpPr/>
          <p:nvPr userDrawn="1"/>
        </p:nvGrpSpPr>
        <p:grpSpPr>
          <a:xfrm>
            <a:off x="10683762" y="5618278"/>
            <a:ext cx="341304" cy="319892"/>
            <a:chOff x="11155371" y="5622529"/>
            <a:chExt cx="341304" cy="319892"/>
          </a:xfrm>
        </p:grpSpPr>
        <p:sp>
          <p:nvSpPr>
            <p:cNvPr id="31" name="Rechteck: abgerundete Ecken 30">
              <a:hlinkClick r:id="rId3"/>
              <a:extLst>
                <a:ext uri="{FF2B5EF4-FFF2-40B4-BE49-F238E27FC236}">
                  <a16:creationId xmlns:a16="http://schemas.microsoft.com/office/drawing/2014/main" id="{2ACC1DBF-CAE2-46E7-B269-B4F2683CAB37}"/>
                </a:ext>
              </a:extLst>
            </p:cNvPr>
            <p:cNvSpPr/>
            <p:nvPr userDrawn="1"/>
          </p:nvSpPr>
          <p:spPr>
            <a:xfrm>
              <a:off x="1115537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E014A8BD-1774-9D31-CED9-214EBA96E33F}"/>
                </a:ext>
              </a:extLst>
            </p:cNvPr>
            <p:cNvGrpSpPr/>
            <p:nvPr userDrawn="1"/>
          </p:nvGrpSpPr>
          <p:grpSpPr>
            <a:xfrm>
              <a:off x="11228938" y="5685390"/>
              <a:ext cx="194170" cy="194170"/>
              <a:chOff x="11228938" y="5685390"/>
              <a:chExt cx="194170" cy="194170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264A8E-8135-E3F1-2096-3D211070ECAE}"/>
                  </a:ext>
                </a:extLst>
              </p:cNvPr>
              <p:cNvSpPr/>
              <p:nvPr userDrawn="1"/>
            </p:nvSpPr>
            <p:spPr>
              <a:xfrm>
                <a:off x="11363146" y="5702072"/>
                <a:ext cx="45719" cy="45719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CAFDF97-CCC4-6E6E-0149-0CB22A2E1002}"/>
                  </a:ext>
                </a:extLst>
              </p:cNvPr>
              <p:cNvSpPr/>
              <p:nvPr userDrawn="1"/>
            </p:nvSpPr>
            <p:spPr>
              <a:xfrm>
                <a:off x="11277148" y="5733600"/>
                <a:ext cx="97751" cy="9775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: abgerundete Ecken 35">
                <a:extLst>
                  <a:ext uri="{FF2B5EF4-FFF2-40B4-BE49-F238E27FC236}">
                    <a16:creationId xmlns:a16="http://schemas.microsoft.com/office/drawing/2014/main" id="{E00E7A75-5572-E0F3-EDF0-D74F3025A9F6}"/>
                  </a:ext>
                </a:extLst>
              </p:cNvPr>
              <p:cNvSpPr/>
              <p:nvPr userDrawn="1"/>
            </p:nvSpPr>
            <p:spPr>
              <a:xfrm>
                <a:off x="11228938" y="5685390"/>
                <a:ext cx="194170" cy="194170"/>
              </a:xfrm>
              <a:prstGeom prst="roundRect">
                <a:avLst>
                  <a:gd name="adj" fmla="val 27468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A1F6C25-752E-9C38-3CBF-E226BD978D1C}"/>
              </a:ext>
            </a:extLst>
          </p:cNvPr>
          <p:cNvGrpSpPr/>
          <p:nvPr userDrawn="1"/>
        </p:nvGrpSpPr>
        <p:grpSpPr>
          <a:xfrm>
            <a:off x="11154921" y="5618278"/>
            <a:ext cx="341304" cy="319892"/>
            <a:chOff x="11192901" y="5622529"/>
            <a:chExt cx="341304" cy="319892"/>
          </a:xfrm>
        </p:grpSpPr>
        <p:sp>
          <p:nvSpPr>
            <p:cNvPr id="38" name="Rechteck: abgerundete Ecken 37">
              <a:hlinkClick r:id="rId4"/>
              <a:extLst>
                <a:ext uri="{FF2B5EF4-FFF2-40B4-BE49-F238E27FC236}">
                  <a16:creationId xmlns:a16="http://schemas.microsoft.com/office/drawing/2014/main" id="{EA07569E-002C-C33F-863B-43BE33961B92}"/>
                </a:ext>
              </a:extLst>
            </p:cNvPr>
            <p:cNvSpPr/>
            <p:nvPr userDrawn="1"/>
          </p:nvSpPr>
          <p:spPr>
            <a:xfrm>
              <a:off x="1119290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B0DB662-313E-5E84-770C-54219BA8A8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054" y="5682635"/>
              <a:ext cx="172805" cy="199679"/>
            </a:xfrm>
            <a:custGeom>
              <a:avLst/>
              <a:gdLst>
                <a:gd name="T0" fmla="*/ 4364 w 4983"/>
                <a:gd name="T1" fmla="*/ 1227 h 5758"/>
                <a:gd name="T2" fmla="*/ 4251 w 4983"/>
                <a:gd name="T3" fmla="*/ 1161 h 5758"/>
                <a:gd name="T4" fmla="*/ 3961 w 4983"/>
                <a:gd name="T5" fmla="*/ 915 h 5758"/>
                <a:gd name="T6" fmla="*/ 3634 w 4983"/>
                <a:gd name="T7" fmla="*/ 240 h 5758"/>
                <a:gd name="T8" fmla="*/ 3635 w 4983"/>
                <a:gd name="T9" fmla="*/ 240 h 5758"/>
                <a:gd name="T10" fmla="*/ 3622 w 4983"/>
                <a:gd name="T11" fmla="*/ 0 h 5758"/>
                <a:gd name="T12" fmla="*/ 2637 w 4983"/>
                <a:gd name="T13" fmla="*/ 0 h 5758"/>
                <a:gd name="T14" fmla="*/ 2637 w 4983"/>
                <a:gd name="T15" fmla="*/ 3810 h 5758"/>
                <a:gd name="T16" fmla="*/ 2635 w 4983"/>
                <a:gd name="T17" fmla="*/ 3961 h 5758"/>
                <a:gd name="T18" fmla="*/ 2634 w 4983"/>
                <a:gd name="T19" fmla="*/ 3980 h 5758"/>
                <a:gd name="T20" fmla="*/ 2633 w 4983"/>
                <a:gd name="T21" fmla="*/ 3988 h 5758"/>
                <a:gd name="T22" fmla="*/ 2633 w 4983"/>
                <a:gd name="T23" fmla="*/ 3991 h 5758"/>
                <a:gd name="T24" fmla="*/ 2212 w 4983"/>
                <a:gd name="T25" fmla="*/ 4655 h 5758"/>
                <a:gd name="T26" fmla="*/ 1805 w 4983"/>
                <a:gd name="T27" fmla="*/ 4762 h 5758"/>
                <a:gd name="T28" fmla="*/ 974 w 4983"/>
                <a:gd name="T29" fmla="*/ 3926 h 5758"/>
                <a:gd name="T30" fmla="*/ 1805 w 4983"/>
                <a:gd name="T31" fmla="*/ 3089 h 5758"/>
                <a:gd name="T32" fmla="*/ 2061 w 4983"/>
                <a:gd name="T33" fmla="*/ 3130 h 5758"/>
                <a:gd name="T34" fmla="*/ 2062 w 4983"/>
                <a:gd name="T35" fmla="*/ 2126 h 5758"/>
                <a:gd name="T36" fmla="*/ 652 w 4983"/>
                <a:gd name="T37" fmla="*/ 2539 h 5758"/>
                <a:gd name="T38" fmla="*/ 230 w 4983"/>
                <a:gd name="T39" fmla="*/ 3059 h 5758"/>
                <a:gd name="T40" fmla="*/ 12 w 4983"/>
                <a:gd name="T41" fmla="*/ 3887 h 5758"/>
                <a:gd name="T42" fmla="*/ 118 w 4983"/>
                <a:gd name="T43" fmla="*/ 4541 h 5758"/>
                <a:gd name="T44" fmla="*/ 118 w 4983"/>
                <a:gd name="T45" fmla="*/ 4543 h 5758"/>
                <a:gd name="T46" fmla="*/ 385 w 4983"/>
                <a:gd name="T47" fmla="*/ 5031 h 5758"/>
                <a:gd name="T48" fmla="*/ 812 w 4983"/>
                <a:gd name="T49" fmla="*/ 5434 h 5758"/>
                <a:gd name="T50" fmla="*/ 812 w 4983"/>
                <a:gd name="T51" fmla="*/ 5431 h 5758"/>
                <a:gd name="T52" fmla="*/ 815 w 4983"/>
                <a:gd name="T53" fmla="*/ 5434 h 5758"/>
                <a:gd name="T54" fmla="*/ 1820 w 4983"/>
                <a:gd name="T55" fmla="*/ 5736 h 5758"/>
                <a:gd name="T56" fmla="*/ 2567 w 4983"/>
                <a:gd name="T57" fmla="*/ 5571 h 5758"/>
                <a:gd name="T58" fmla="*/ 3173 w 4983"/>
                <a:gd name="T59" fmla="*/ 5116 h 5758"/>
                <a:gd name="T60" fmla="*/ 3503 w 4983"/>
                <a:gd name="T61" fmla="*/ 4567 h 5758"/>
                <a:gd name="T62" fmla="*/ 3622 w 4983"/>
                <a:gd name="T63" fmla="*/ 3939 h 5758"/>
                <a:gd name="T64" fmla="*/ 3622 w 4983"/>
                <a:gd name="T65" fmla="*/ 1918 h 5758"/>
                <a:gd name="T66" fmla="*/ 3793 w 4983"/>
                <a:gd name="T67" fmla="*/ 2030 h 5758"/>
                <a:gd name="T68" fmla="*/ 4380 w 4983"/>
                <a:gd name="T69" fmla="*/ 2273 h 5758"/>
                <a:gd name="T70" fmla="*/ 4983 w 4983"/>
                <a:gd name="T71" fmla="*/ 2356 h 5758"/>
                <a:gd name="T72" fmla="*/ 4983 w 4983"/>
                <a:gd name="T73" fmla="*/ 1378 h 5758"/>
                <a:gd name="T74" fmla="*/ 4364 w 4983"/>
                <a:gd name="T75" fmla="*/ 1227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3" h="5758">
                  <a:moveTo>
                    <a:pt x="4364" y="1227"/>
                  </a:moveTo>
                  <a:cubicBezTo>
                    <a:pt x="4325" y="1207"/>
                    <a:pt x="4287" y="1185"/>
                    <a:pt x="4251" y="1161"/>
                  </a:cubicBezTo>
                  <a:cubicBezTo>
                    <a:pt x="4145" y="1091"/>
                    <a:pt x="4047" y="1008"/>
                    <a:pt x="3961" y="915"/>
                  </a:cubicBezTo>
                  <a:cubicBezTo>
                    <a:pt x="3745" y="667"/>
                    <a:pt x="3664" y="416"/>
                    <a:pt x="3634" y="240"/>
                  </a:cubicBezTo>
                  <a:lnTo>
                    <a:pt x="3635" y="240"/>
                  </a:lnTo>
                  <a:cubicBezTo>
                    <a:pt x="3610" y="94"/>
                    <a:pt x="3621" y="0"/>
                    <a:pt x="3622" y="0"/>
                  </a:cubicBezTo>
                  <a:lnTo>
                    <a:pt x="2637" y="0"/>
                  </a:lnTo>
                  <a:lnTo>
                    <a:pt x="2637" y="3810"/>
                  </a:lnTo>
                  <a:cubicBezTo>
                    <a:pt x="2637" y="3861"/>
                    <a:pt x="2637" y="3911"/>
                    <a:pt x="2635" y="3961"/>
                  </a:cubicBezTo>
                  <a:cubicBezTo>
                    <a:pt x="2635" y="3968"/>
                    <a:pt x="2634" y="3973"/>
                    <a:pt x="2634" y="3980"/>
                  </a:cubicBezTo>
                  <a:cubicBezTo>
                    <a:pt x="2634" y="3983"/>
                    <a:pt x="2634" y="3986"/>
                    <a:pt x="2633" y="3988"/>
                  </a:cubicBezTo>
                  <a:lnTo>
                    <a:pt x="2633" y="3991"/>
                  </a:lnTo>
                  <a:cubicBezTo>
                    <a:pt x="2612" y="4268"/>
                    <a:pt x="2454" y="4517"/>
                    <a:pt x="2212" y="4655"/>
                  </a:cubicBezTo>
                  <a:cubicBezTo>
                    <a:pt x="2088" y="4725"/>
                    <a:pt x="1948" y="4762"/>
                    <a:pt x="1805" y="4762"/>
                  </a:cubicBezTo>
                  <a:cubicBezTo>
                    <a:pt x="1346" y="4762"/>
                    <a:pt x="974" y="4388"/>
                    <a:pt x="974" y="3926"/>
                  </a:cubicBezTo>
                  <a:cubicBezTo>
                    <a:pt x="974" y="3463"/>
                    <a:pt x="1346" y="3089"/>
                    <a:pt x="1805" y="3089"/>
                  </a:cubicBezTo>
                  <a:cubicBezTo>
                    <a:pt x="1892" y="3089"/>
                    <a:pt x="1978" y="3103"/>
                    <a:pt x="2061" y="3130"/>
                  </a:cubicBezTo>
                  <a:lnTo>
                    <a:pt x="2062" y="2126"/>
                  </a:lnTo>
                  <a:cubicBezTo>
                    <a:pt x="1555" y="2061"/>
                    <a:pt x="1043" y="2210"/>
                    <a:pt x="652" y="2539"/>
                  </a:cubicBezTo>
                  <a:cubicBezTo>
                    <a:pt x="482" y="2686"/>
                    <a:pt x="339" y="2863"/>
                    <a:pt x="230" y="3059"/>
                  </a:cubicBezTo>
                  <a:cubicBezTo>
                    <a:pt x="188" y="3131"/>
                    <a:pt x="31" y="3419"/>
                    <a:pt x="12" y="3887"/>
                  </a:cubicBezTo>
                  <a:cubicBezTo>
                    <a:pt x="0" y="4152"/>
                    <a:pt x="80" y="4427"/>
                    <a:pt x="118" y="4541"/>
                  </a:cubicBezTo>
                  <a:lnTo>
                    <a:pt x="118" y="4543"/>
                  </a:lnTo>
                  <a:cubicBezTo>
                    <a:pt x="142" y="4610"/>
                    <a:pt x="234" y="4838"/>
                    <a:pt x="385" y="5031"/>
                  </a:cubicBezTo>
                  <a:cubicBezTo>
                    <a:pt x="507" y="5185"/>
                    <a:pt x="651" y="5321"/>
                    <a:pt x="812" y="5434"/>
                  </a:cubicBezTo>
                  <a:lnTo>
                    <a:pt x="812" y="5431"/>
                  </a:lnTo>
                  <a:lnTo>
                    <a:pt x="815" y="5434"/>
                  </a:lnTo>
                  <a:cubicBezTo>
                    <a:pt x="1292" y="5758"/>
                    <a:pt x="1820" y="5736"/>
                    <a:pt x="1820" y="5736"/>
                  </a:cubicBezTo>
                  <a:cubicBezTo>
                    <a:pt x="1912" y="5733"/>
                    <a:pt x="2219" y="5736"/>
                    <a:pt x="2567" y="5571"/>
                  </a:cubicBezTo>
                  <a:cubicBezTo>
                    <a:pt x="2953" y="5388"/>
                    <a:pt x="3173" y="5116"/>
                    <a:pt x="3173" y="5116"/>
                  </a:cubicBezTo>
                  <a:cubicBezTo>
                    <a:pt x="3313" y="4953"/>
                    <a:pt x="3425" y="4767"/>
                    <a:pt x="3503" y="4567"/>
                  </a:cubicBezTo>
                  <a:cubicBezTo>
                    <a:pt x="3592" y="4333"/>
                    <a:pt x="3622" y="4051"/>
                    <a:pt x="3622" y="3939"/>
                  </a:cubicBezTo>
                  <a:lnTo>
                    <a:pt x="3622" y="1918"/>
                  </a:lnTo>
                  <a:cubicBezTo>
                    <a:pt x="3634" y="1925"/>
                    <a:pt x="3793" y="2030"/>
                    <a:pt x="3793" y="2030"/>
                  </a:cubicBezTo>
                  <a:cubicBezTo>
                    <a:pt x="3793" y="2030"/>
                    <a:pt x="4023" y="2177"/>
                    <a:pt x="4380" y="2273"/>
                  </a:cubicBezTo>
                  <a:cubicBezTo>
                    <a:pt x="4637" y="2341"/>
                    <a:pt x="4983" y="2356"/>
                    <a:pt x="4983" y="2356"/>
                  </a:cubicBezTo>
                  <a:lnTo>
                    <a:pt x="4983" y="1378"/>
                  </a:lnTo>
                  <a:cubicBezTo>
                    <a:pt x="4862" y="1391"/>
                    <a:pt x="4616" y="1352"/>
                    <a:pt x="4364" y="122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A09B970-48B8-4777-DF19-88D02F0A3D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69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2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0BA30A5-5446-F1C0-084A-BD2EB4BCDC00}"/>
              </a:ext>
            </a:extLst>
          </p:cNvPr>
          <p:cNvGrpSpPr/>
          <p:nvPr userDrawn="1"/>
        </p:nvGrpSpPr>
        <p:grpSpPr>
          <a:xfrm>
            <a:off x="559" y="-11079"/>
            <a:ext cx="8805018" cy="6322834"/>
            <a:chOff x="18967" y="-11079"/>
            <a:chExt cx="8598591" cy="61746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C581057-1E60-15A2-B341-2952F67750E2}"/>
                </a:ext>
              </a:extLst>
            </p:cNvPr>
            <p:cNvSpPr/>
            <p:nvPr/>
          </p:nvSpPr>
          <p:spPr>
            <a:xfrm>
              <a:off x="6445371" y="5113174"/>
              <a:ext cx="1880633" cy="1050347"/>
            </a:xfrm>
            <a:custGeom>
              <a:avLst/>
              <a:gdLst>
                <a:gd name="connsiteX0" fmla="*/ 30517 w 952384"/>
                <a:gd name="connsiteY0" fmla="*/ 0 h 531913"/>
                <a:gd name="connsiteX1" fmla="*/ 952384 w 952384"/>
                <a:gd name="connsiteY1" fmla="*/ 531913 h 531913"/>
                <a:gd name="connsiteX2" fmla="*/ 0 w 952384"/>
                <a:gd name="connsiteY2" fmla="*/ 531913 h 531913"/>
                <a:gd name="connsiteX3" fmla="*/ 36530 w 952384"/>
                <a:gd name="connsiteY3" fmla="*/ 291956 h 531913"/>
                <a:gd name="connsiteX4" fmla="*/ 30517 w 952384"/>
                <a:gd name="connsiteY4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384" h="531913">
                  <a:moveTo>
                    <a:pt x="30517" y="0"/>
                  </a:moveTo>
                  <a:lnTo>
                    <a:pt x="952384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6E6F7EB-DD1C-B565-7C5D-8AF6E0C1E2A8}"/>
                </a:ext>
              </a:extLst>
            </p:cNvPr>
            <p:cNvSpPr/>
            <p:nvPr/>
          </p:nvSpPr>
          <p:spPr>
            <a:xfrm>
              <a:off x="18967" y="190959"/>
              <a:ext cx="1370721" cy="4042963"/>
            </a:xfrm>
            <a:custGeom>
              <a:avLst/>
              <a:gdLst>
                <a:gd name="connsiteX0" fmla="*/ 694156 w 694156"/>
                <a:gd name="connsiteY0" fmla="*/ 0 h 2047424"/>
                <a:gd name="connsiteX1" fmla="*/ 694156 w 694156"/>
                <a:gd name="connsiteY1" fmla="*/ 1216343 h 2047424"/>
                <a:gd name="connsiteX2" fmla="*/ 173138 w 694156"/>
                <a:gd name="connsiteY2" fmla="*/ 1715453 h 2047424"/>
                <a:gd name="connsiteX3" fmla="*/ 174091 w 694156"/>
                <a:gd name="connsiteY3" fmla="*/ 1714500 h 2047424"/>
                <a:gd name="connsiteX4" fmla="*/ 11814 w 694156"/>
                <a:gd name="connsiteY4" fmla="*/ 2014711 h 2047424"/>
                <a:gd name="connsiteX5" fmla="*/ 0 w 694156"/>
                <a:gd name="connsiteY5" fmla="*/ 2047424 h 2047424"/>
                <a:gd name="connsiteX6" fmla="*/ 0 w 694156"/>
                <a:gd name="connsiteY6" fmla="*/ 412161 h 2047424"/>
                <a:gd name="connsiteX7" fmla="*/ 19875 w 694156"/>
                <a:gd name="connsiteY7" fmla="*/ 394961 h 2047424"/>
                <a:gd name="connsiteX8" fmla="*/ 694156 w 694156"/>
                <a:gd name="connsiteY8" fmla="*/ 0 h 204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2047424">
                  <a:moveTo>
                    <a:pt x="694156" y="0"/>
                  </a:moveTo>
                  <a:lnTo>
                    <a:pt x="694156" y="1216343"/>
                  </a:lnTo>
                  <a:cubicBezTo>
                    <a:pt x="493178" y="1340168"/>
                    <a:pt x="314108" y="1506855"/>
                    <a:pt x="173138" y="1715453"/>
                  </a:cubicBezTo>
                  <a:lnTo>
                    <a:pt x="174091" y="1714500"/>
                  </a:lnTo>
                  <a:cubicBezTo>
                    <a:pt x="108964" y="1810822"/>
                    <a:pt x="54969" y="1911400"/>
                    <a:pt x="11814" y="2014711"/>
                  </a:cubicBezTo>
                  <a:lnTo>
                    <a:pt x="0" y="2047424"/>
                  </a:lnTo>
                  <a:lnTo>
                    <a:pt x="0" y="412161"/>
                  </a:lnTo>
                  <a:lnTo>
                    <a:pt x="19875" y="394961"/>
                  </a:lnTo>
                  <a:cubicBezTo>
                    <a:pt x="222490" y="232113"/>
                    <a:pt x="449364" y="98346"/>
                    <a:pt x="694156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5941342-9362-D81C-BC38-6428BCEF2111}"/>
                </a:ext>
              </a:extLst>
            </p:cNvPr>
            <p:cNvSpPr/>
            <p:nvPr/>
          </p:nvSpPr>
          <p:spPr>
            <a:xfrm>
              <a:off x="1555204" y="-11079"/>
              <a:ext cx="7062354" cy="6097607"/>
            </a:xfrm>
            <a:custGeom>
              <a:avLst/>
              <a:gdLst>
                <a:gd name="connsiteX0" fmla="*/ 448749 w 7062354"/>
                <a:gd name="connsiteY0" fmla="*/ 0 h 6097607"/>
                <a:gd name="connsiteX1" fmla="*/ 3145162 w 7062354"/>
                <a:gd name="connsiteY1" fmla="*/ 0 h 6097607"/>
                <a:gd name="connsiteX2" fmla="*/ 3312156 w 7062354"/>
                <a:gd name="connsiteY2" fmla="*/ 45957 h 6097607"/>
                <a:gd name="connsiteX3" fmla="*/ 3788212 w 7062354"/>
                <a:gd name="connsiteY3" fmla="*/ 214456 h 6097607"/>
                <a:gd name="connsiteX4" fmla="*/ 4230380 w 7062354"/>
                <a:gd name="connsiteY4" fmla="*/ 420243 h 6097607"/>
                <a:gd name="connsiteX5" fmla="*/ 4248482 w 7062354"/>
                <a:gd name="connsiteY5" fmla="*/ 428963 h 6097607"/>
                <a:gd name="connsiteX6" fmla="*/ 4620867 w 7062354"/>
                <a:gd name="connsiteY6" fmla="*/ 647737 h 6097607"/>
                <a:gd name="connsiteX7" fmla="*/ 4692705 w 7062354"/>
                <a:gd name="connsiteY7" fmla="*/ 691377 h 6097607"/>
                <a:gd name="connsiteX8" fmla="*/ 4994373 w 7062354"/>
                <a:gd name="connsiteY8" fmla="*/ 910080 h 6097607"/>
                <a:gd name="connsiteX9" fmla="*/ 5109822 w 7062354"/>
                <a:gd name="connsiteY9" fmla="*/ 996408 h 6097607"/>
                <a:gd name="connsiteX10" fmla="*/ 5356711 w 7062354"/>
                <a:gd name="connsiteY10" fmla="*/ 1214812 h 6097607"/>
                <a:gd name="connsiteX11" fmla="*/ 5493083 w 7062354"/>
                <a:gd name="connsiteY11" fmla="*/ 1338753 h 6097607"/>
                <a:gd name="connsiteX12" fmla="*/ 5716583 w 7062354"/>
                <a:gd name="connsiteY12" fmla="*/ 1579363 h 6097607"/>
                <a:gd name="connsiteX13" fmla="*/ 5838386 w 7062354"/>
                <a:gd name="connsiteY13" fmla="*/ 1713379 h 6097607"/>
                <a:gd name="connsiteX14" fmla="*/ 6096211 w 7062354"/>
                <a:gd name="connsiteY14" fmla="*/ 2052920 h 6097607"/>
                <a:gd name="connsiteX15" fmla="*/ 6144472 w 7062354"/>
                <a:gd name="connsiteY15" fmla="*/ 2117462 h 6097607"/>
                <a:gd name="connsiteX16" fmla="*/ 6417431 w 7062354"/>
                <a:gd name="connsiteY16" fmla="*/ 2563342 h 6097607"/>
                <a:gd name="connsiteX17" fmla="*/ 6651104 w 7062354"/>
                <a:gd name="connsiteY17" fmla="*/ 3048999 h 6097607"/>
                <a:gd name="connsiteX18" fmla="*/ 6834287 w 7062354"/>
                <a:gd name="connsiteY18" fmla="*/ 3555712 h 6097607"/>
                <a:gd name="connsiteX19" fmla="*/ 6961064 w 7062354"/>
                <a:gd name="connsiteY19" fmla="*/ 4060775 h 6097607"/>
                <a:gd name="connsiteX20" fmla="*/ 6982108 w 7062354"/>
                <a:gd name="connsiteY20" fmla="*/ 4198687 h 6097607"/>
                <a:gd name="connsiteX21" fmla="*/ 7036526 w 7062354"/>
                <a:gd name="connsiteY21" fmla="*/ 4569415 h 6097607"/>
                <a:gd name="connsiteX22" fmla="*/ 7055358 w 7062354"/>
                <a:gd name="connsiteY22" fmla="*/ 4942470 h 6097607"/>
                <a:gd name="connsiteX23" fmla="*/ 7062354 w 7062354"/>
                <a:gd name="connsiteY23" fmla="*/ 5092482 h 6097607"/>
                <a:gd name="connsiteX24" fmla="*/ 7052929 w 7062354"/>
                <a:gd name="connsiteY24" fmla="*/ 5286483 h 6097607"/>
                <a:gd name="connsiteX25" fmla="*/ 7036366 w 7062354"/>
                <a:gd name="connsiteY25" fmla="*/ 5608263 h 6097607"/>
                <a:gd name="connsiteX26" fmla="*/ 6963212 w 7062354"/>
                <a:gd name="connsiteY26" fmla="*/ 6097607 h 6097607"/>
                <a:gd name="connsiteX27" fmla="*/ 4924097 w 7062354"/>
                <a:gd name="connsiteY27" fmla="*/ 4919244 h 6097607"/>
                <a:gd name="connsiteX28" fmla="*/ 3489000 w 7062354"/>
                <a:gd name="connsiteY28" fmla="*/ 2686661 h 6097607"/>
                <a:gd name="connsiteX29" fmla="*/ 3489000 w 7062354"/>
                <a:gd name="connsiteY29" fmla="*/ 2684779 h 6097607"/>
                <a:gd name="connsiteX30" fmla="*/ 0 w 7062354"/>
                <a:gd name="connsiteY30" fmla="*/ 2507978 h 6097607"/>
                <a:gd name="connsiteX31" fmla="*/ 0 w 7062354"/>
                <a:gd name="connsiteY31" fmla="*/ 147039 h 6097607"/>
                <a:gd name="connsiteX32" fmla="*/ 267150 w 7062354"/>
                <a:gd name="connsiteY32" fmla="*/ 50456 h 609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2354" h="6097607">
                  <a:moveTo>
                    <a:pt x="448749" y="0"/>
                  </a:moveTo>
                  <a:lnTo>
                    <a:pt x="3145162" y="0"/>
                  </a:lnTo>
                  <a:lnTo>
                    <a:pt x="3312156" y="45957"/>
                  </a:lnTo>
                  <a:cubicBezTo>
                    <a:pt x="3473491" y="94535"/>
                    <a:pt x="3632368" y="150780"/>
                    <a:pt x="3788212" y="214456"/>
                  </a:cubicBezTo>
                  <a:lnTo>
                    <a:pt x="4230380" y="420243"/>
                  </a:lnTo>
                  <a:lnTo>
                    <a:pt x="4248482" y="428963"/>
                  </a:lnTo>
                  <a:lnTo>
                    <a:pt x="4620867" y="647737"/>
                  </a:lnTo>
                  <a:lnTo>
                    <a:pt x="4692705" y="691377"/>
                  </a:lnTo>
                  <a:lnTo>
                    <a:pt x="4994373" y="910080"/>
                  </a:lnTo>
                  <a:lnTo>
                    <a:pt x="5109822" y="996408"/>
                  </a:lnTo>
                  <a:lnTo>
                    <a:pt x="5356711" y="1214812"/>
                  </a:lnTo>
                  <a:lnTo>
                    <a:pt x="5493083" y="1338753"/>
                  </a:lnTo>
                  <a:lnTo>
                    <a:pt x="5716583" y="1579363"/>
                  </a:lnTo>
                  <a:lnTo>
                    <a:pt x="5838386" y="1713379"/>
                  </a:lnTo>
                  <a:lnTo>
                    <a:pt x="6096211" y="2052920"/>
                  </a:lnTo>
                  <a:lnTo>
                    <a:pt x="6144472" y="2117462"/>
                  </a:lnTo>
                  <a:lnTo>
                    <a:pt x="6417431" y="2563342"/>
                  </a:lnTo>
                  <a:cubicBezTo>
                    <a:pt x="6502580" y="2719521"/>
                    <a:pt x="6580662" y="2881487"/>
                    <a:pt x="6651104" y="3048999"/>
                  </a:cubicBezTo>
                  <a:cubicBezTo>
                    <a:pt x="6721402" y="3216513"/>
                    <a:pt x="6782385" y="3385609"/>
                    <a:pt x="6834287" y="3555712"/>
                  </a:cubicBezTo>
                  <a:lnTo>
                    <a:pt x="6961064" y="4060775"/>
                  </a:lnTo>
                  <a:lnTo>
                    <a:pt x="6982108" y="4198687"/>
                  </a:lnTo>
                  <a:lnTo>
                    <a:pt x="7036526" y="4569415"/>
                  </a:lnTo>
                  <a:lnTo>
                    <a:pt x="7055358" y="4942470"/>
                  </a:lnTo>
                  <a:lnTo>
                    <a:pt x="7062354" y="5092482"/>
                  </a:lnTo>
                  <a:lnTo>
                    <a:pt x="7052929" y="5286483"/>
                  </a:lnTo>
                  <a:lnTo>
                    <a:pt x="7036366" y="5608263"/>
                  </a:lnTo>
                  <a:lnTo>
                    <a:pt x="6963212" y="6097607"/>
                  </a:lnTo>
                  <a:lnTo>
                    <a:pt x="4924097" y="4919244"/>
                  </a:lnTo>
                  <a:cubicBezTo>
                    <a:pt x="4775510" y="4042762"/>
                    <a:pt x="4284604" y="3224588"/>
                    <a:pt x="3489000" y="2686661"/>
                  </a:cubicBezTo>
                  <a:lnTo>
                    <a:pt x="3489000" y="2684779"/>
                  </a:lnTo>
                  <a:cubicBezTo>
                    <a:pt x="2415027" y="1956886"/>
                    <a:pt x="1070210" y="1932434"/>
                    <a:pt x="0" y="2507978"/>
                  </a:cubicBezTo>
                  <a:lnTo>
                    <a:pt x="0" y="147039"/>
                  </a:lnTo>
                  <a:lnTo>
                    <a:pt x="267150" y="5045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352C2F7E-12CA-EC98-19C3-5A59633EA9D9}"/>
                </a:ext>
              </a:extLst>
            </p:cNvPr>
            <p:cNvSpPr/>
            <p:nvPr/>
          </p:nvSpPr>
          <p:spPr>
            <a:xfrm>
              <a:off x="1555204" y="359018"/>
              <a:ext cx="6454459" cy="5357411"/>
            </a:xfrm>
            <a:custGeom>
              <a:avLst/>
              <a:gdLst>
                <a:gd name="connsiteX0" fmla="*/ 1084332 w 3268646"/>
                <a:gd name="connsiteY0" fmla="*/ 8 h 2713082"/>
                <a:gd name="connsiteX1" fmla="*/ 3097530 w 3268646"/>
                <a:gd name="connsiteY1" fmla="*/ 1341738 h 2713082"/>
                <a:gd name="connsiteX2" fmla="*/ 3226503 w 3268646"/>
                <a:gd name="connsiteY2" fmla="*/ 2614704 h 2713082"/>
                <a:gd name="connsiteX3" fmla="*/ 3201956 w 3268646"/>
                <a:gd name="connsiteY3" fmla="*/ 2713082 h 2713082"/>
                <a:gd name="connsiteX4" fmla="*/ 2493645 w 3268646"/>
                <a:gd name="connsiteY4" fmla="*/ 2303763 h 2713082"/>
                <a:gd name="connsiteX5" fmla="*/ 1766888 w 3268646"/>
                <a:gd name="connsiteY5" fmla="*/ 1173146 h 2713082"/>
                <a:gd name="connsiteX6" fmla="*/ 1766888 w 3268646"/>
                <a:gd name="connsiteY6" fmla="*/ 1172193 h 2713082"/>
                <a:gd name="connsiteX7" fmla="*/ 0 w 3268646"/>
                <a:gd name="connsiteY7" fmla="*/ 1082658 h 2713082"/>
                <a:gd name="connsiteX8" fmla="*/ 0 w 3268646"/>
                <a:gd name="connsiteY8" fmla="*/ 286756 h 2713082"/>
                <a:gd name="connsiteX9" fmla="*/ 30474 w 3268646"/>
                <a:gd name="connsiteY9" fmla="*/ 268119 h 2713082"/>
                <a:gd name="connsiteX10" fmla="*/ 232410 w 3268646"/>
                <a:gd name="connsiteY10" fmla="*/ 171115 h 2713082"/>
                <a:gd name="connsiteX11" fmla="*/ 1084332 w 3268646"/>
                <a:gd name="connsiteY11" fmla="*/ 8 h 27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646" h="2713082">
                  <a:moveTo>
                    <a:pt x="1084332" y="8"/>
                  </a:moveTo>
                  <a:cubicBezTo>
                    <a:pt x="1937028" y="2285"/>
                    <a:pt x="2746058" y="505920"/>
                    <a:pt x="3097530" y="1341738"/>
                  </a:cubicBezTo>
                  <a:cubicBezTo>
                    <a:pt x="3272910" y="1759648"/>
                    <a:pt x="3308852" y="2201265"/>
                    <a:pt x="3226503" y="2614704"/>
                  </a:cubicBezTo>
                  <a:lnTo>
                    <a:pt x="3201956" y="2713082"/>
                  </a:lnTo>
                  <a:lnTo>
                    <a:pt x="2493645" y="2303763"/>
                  </a:lnTo>
                  <a:cubicBezTo>
                    <a:pt x="2418398" y="1859898"/>
                    <a:pt x="2169795" y="1445561"/>
                    <a:pt x="1766888" y="1173146"/>
                  </a:cubicBezTo>
                  <a:lnTo>
                    <a:pt x="1766888" y="1172193"/>
                  </a:lnTo>
                  <a:cubicBezTo>
                    <a:pt x="1223010" y="803576"/>
                    <a:pt x="541972" y="791193"/>
                    <a:pt x="0" y="1082658"/>
                  </a:cubicBezTo>
                  <a:lnTo>
                    <a:pt x="0" y="286756"/>
                  </a:lnTo>
                  <a:lnTo>
                    <a:pt x="30474" y="268119"/>
                  </a:lnTo>
                  <a:cubicBezTo>
                    <a:pt x="95414" y="232760"/>
                    <a:pt x="162759" y="200345"/>
                    <a:pt x="232410" y="171115"/>
                  </a:cubicBezTo>
                  <a:cubicBezTo>
                    <a:pt x="511016" y="54196"/>
                    <a:pt x="800100" y="-752"/>
                    <a:pt x="1084332" y="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396BCBF-1B90-562C-FA6B-1F823C5B5A77}"/>
                </a:ext>
              </a:extLst>
            </p:cNvPr>
            <p:cNvSpPr/>
            <p:nvPr/>
          </p:nvSpPr>
          <p:spPr>
            <a:xfrm>
              <a:off x="18967" y="1026486"/>
              <a:ext cx="1370721" cy="3209136"/>
            </a:xfrm>
            <a:custGeom>
              <a:avLst/>
              <a:gdLst>
                <a:gd name="connsiteX0" fmla="*/ 694156 w 694156"/>
                <a:gd name="connsiteY0" fmla="*/ 0 h 1625160"/>
                <a:gd name="connsiteX1" fmla="*/ 694156 w 694156"/>
                <a:gd name="connsiteY1" fmla="*/ 793218 h 1625160"/>
                <a:gd name="connsiteX2" fmla="*/ 173138 w 694156"/>
                <a:gd name="connsiteY2" fmla="*/ 1292328 h 1625160"/>
                <a:gd name="connsiteX3" fmla="*/ 174091 w 694156"/>
                <a:gd name="connsiteY3" fmla="*/ 1291375 h 1625160"/>
                <a:gd name="connsiteX4" fmla="*/ 20033 w 694156"/>
                <a:gd name="connsiteY4" fmla="*/ 1572247 h 1625160"/>
                <a:gd name="connsiteX5" fmla="*/ 0 w 694156"/>
                <a:gd name="connsiteY5" fmla="*/ 1625160 h 1625160"/>
                <a:gd name="connsiteX6" fmla="*/ 0 w 694156"/>
                <a:gd name="connsiteY6" fmla="*/ 695430 h 1625160"/>
                <a:gd name="connsiteX7" fmla="*/ 86769 w 694156"/>
                <a:gd name="connsiteY7" fmla="*/ 564457 h 1625160"/>
                <a:gd name="connsiteX8" fmla="*/ 620942 w 694156"/>
                <a:gd name="connsiteY8" fmla="*/ 44775 h 16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1625160">
                  <a:moveTo>
                    <a:pt x="694156" y="0"/>
                  </a:moveTo>
                  <a:lnTo>
                    <a:pt x="694156" y="793218"/>
                  </a:lnTo>
                  <a:cubicBezTo>
                    <a:pt x="493178" y="917043"/>
                    <a:pt x="314108" y="1083730"/>
                    <a:pt x="173138" y="1292328"/>
                  </a:cubicBezTo>
                  <a:lnTo>
                    <a:pt x="174091" y="1291375"/>
                  </a:lnTo>
                  <a:cubicBezTo>
                    <a:pt x="113034" y="1381677"/>
                    <a:pt x="61762" y="1475719"/>
                    <a:pt x="20033" y="1572247"/>
                  </a:cubicBezTo>
                  <a:lnTo>
                    <a:pt x="0" y="1625160"/>
                  </a:lnTo>
                  <a:lnTo>
                    <a:pt x="0" y="695430"/>
                  </a:lnTo>
                  <a:lnTo>
                    <a:pt x="86769" y="564457"/>
                  </a:lnTo>
                  <a:cubicBezTo>
                    <a:pt x="231371" y="364966"/>
                    <a:pt x="410828" y="188306"/>
                    <a:pt x="620942" y="44775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02AEDDE-6A69-F8AA-BBDE-06393A5F2805}"/>
                </a:ext>
              </a:extLst>
            </p:cNvPr>
            <p:cNvSpPr/>
            <p:nvPr/>
          </p:nvSpPr>
          <p:spPr>
            <a:xfrm>
              <a:off x="6445371" y="5113174"/>
              <a:ext cx="1391471" cy="1050347"/>
            </a:xfrm>
            <a:custGeom>
              <a:avLst/>
              <a:gdLst>
                <a:gd name="connsiteX0" fmla="*/ 30517 w 704664"/>
                <a:gd name="connsiteY0" fmla="*/ 0 h 531913"/>
                <a:gd name="connsiteX1" fmla="*/ 704664 w 704664"/>
                <a:gd name="connsiteY1" fmla="*/ 388980 h 531913"/>
                <a:gd name="connsiteX2" fmla="*/ 699107 w 704664"/>
                <a:gd name="connsiteY2" fmla="*/ 411252 h 531913"/>
                <a:gd name="connsiteX3" fmla="*/ 655599 w 704664"/>
                <a:gd name="connsiteY3" fmla="*/ 531913 h 531913"/>
                <a:gd name="connsiteX4" fmla="*/ 0 w 704664"/>
                <a:gd name="connsiteY4" fmla="*/ 531913 h 531913"/>
                <a:gd name="connsiteX5" fmla="*/ 36530 w 704664"/>
                <a:gd name="connsiteY5" fmla="*/ 291956 h 531913"/>
                <a:gd name="connsiteX6" fmla="*/ 30517 w 704664"/>
                <a:gd name="connsiteY6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664" h="531913">
                  <a:moveTo>
                    <a:pt x="30517" y="0"/>
                  </a:moveTo>
                  <a:lnTo>
                    <a:pt x="704664" y="388980"/>
                  </a:lnTo>
                  <a:lnTo>
                    <a:pt x="699107" y="411252"/>
                  </a:lnTo>
                  <a:lnTo>
                    <a:pt x="655599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594D6026-D55F-7ACB-4409-DCBF605EC9E1}"/>
              </a:ext>
            </a:extLst>
          </p:cNvPr>
          <p:cNvSpPr/>
          <p:nvPr userDrawn="1"/>
        </p:nvSpPr>
        <p:spPr>
          <a:xfrm>
            <a:off x="0" y="6241409"/>
            <a:ext cx="695325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25EA065-3DD9-4414-A503-A1126181A59D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537CB1-8866-9B07-54B1-3DE0E08671EF}"/>
              </a:ext>
            </a:extLst>
          </p:cNvPr>
          <p:cNvSpPr txBox="1"/>
          <p:nvPr userDrawn="1"/>
        </p:nvSpPr>
        <p:spPr>
          <a:xfrm>
            <a:off x="1573677" y="3429000"/>
            <a:ext cx="4722955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b="1" i="0" dirty="0">
                <a:solidFill>
                  <a:schemeClr val="bg1"/>
                </a:solidFill>
                <a:effectLst/>
                <a:latin typeface="+mn-lt"/>
              </a:rPr>
              <a:t>Deutsche Vereinigung für Wasserwirtschaft, Abwasser und Abfall e. V. (DWA)</a:t>
            </a:r>
          </a:p>
          <a:p>
            <a:pPr algn="l"/>
            <a:endParaRPr lang="de-DE" sz="1600" b="1" i="0" dirty="0">
              <a:solidFill>
                <a:schemeClr val="bg1"/>
              </a:solidFill>
              <a:effectLst/>
              <a:latin typeface="+mn-lt"/>
            </a:endParaRPr>
          </a:p>
          <a:p>
            <a:pPr algn="l"/>
            <a:r>
              <a:rPr lang="de-DE" sz="1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Theodor-Heuss-Allee 17</a:t>
            </a:r>
            <a:br>
              <a:rPr lang="de-DE" sz="1600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de-DE" sz="1600" b="0" i="0" dirty="0">
                <a:solidFill>
                  <a:schemeClr val="bg1"/>
                </a:solidFill>
                <a:effectLst/>
                <a:latin typeface="+mn-lt"/>
              </a:rPr>
              <a:t>53773 Hennef</a:t>
            </a:r>
          </a:p>
          <a:p>
            <a:pPr algn="l" defTabSz="252000"/>
            <a:r>
              <a:rPr lang="de-DE" sz="1600" b="0" i="0" dirty="0">
                <a:solidFill>
                  <a:schemeClr val="bg1"/>
                </a:solidFill>
                <a:effectLst/>
                <a:latin typeface="+mn-lt"/>
              </a:rPr>
              <a:t>Telefon:	+49 2242 872-333</a:t>
            </a:r>
          </a:p>
          <a:p>
            <a:pPr algn="l" defTabSz="252000"/>
            <a:r>
              <a:rPr lang="de-DE" sz="1600" b="0" u="none" dirty="0">
                <a:solidFill>
                  <a:schemeClr val="bg1"/>
                </a:solidFill>
                <a:latin typeface="+mn-lt"/>
              </a:rPr>
              <a:t>info</a:t>
            </a:r>
            <a:r>
              <a:rPr lang="de-DE" sz="1600" b="0" u="none" dirty="0">
                <a:solidFill>
                  <a:schemeClr val="bg1"/>
                </a:solidFill>
                <a:latin typeface="+mn-lt"/>
                <a:cs typeface="FiraGO" panose="020B0503050000020004" pitchFamily="34" charset="0"/>
              </a:rPr>
              <a:t>@</a:t>
            </a:r>
            <a:r>
              <a:rPr lang="de-DE" sz="1600" b="0" i="0" u="none" dirty="0">
                <a:solidFill>
                  <a:schemeClr val="bg1"/>
                </a:solidFill>
                <a:effectLst/>
                <a:latin typeface="+mn-lt"/>
              </a:rPr>
              <a:t>dwa.de   </a:t>
            </a:r>
            <a:r>
              <a:rPr lang="az-Cyrl-AZ" sz="1600" b="0" i="0" u="non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І</a:t>
            </a:r>
            <a:r>
              <a:rPr lang="de-DE" sz="1600" b="0" i="0" u="none" dirty="0">
                <a:solidFill>
                  <a:schemeClr val="bg1"/>
                </a:solidFill>
                <a:effectLst/>
                <a:latin typeface="+mn-lt"/>
              </a:rPr>
              <a:t>   www.dwa.de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546BFCEF-7606-D435-6083-F451E639B3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167755"/>
            <a:ext cx="11498400" cy="144000"/>
          </a:xfrm>
          <a:solidFill>
            <a:schemeClr val="accent6"/>
          </a:soli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reihandform: Form 5">
            <a:hlinkClick r:id="rId2"/>
            <a:extLst>
              <a:ext uri="{FF2B5EF4-FFF2-40B4-BE49-F238E27FC236}">
                <a16:creationId xmlns:a16="http://schemas.microsoft.com/office/drawing/2014/main" id="{C5C40CE0-9438-B837-D271-528937F84EC6}"/>
              </a:ext>
            </a:extLst>
          </p:cNvPr>
          <p:cNvSpPr/>
          <p:nvPr userDrawn="1"/>
        </p:nvSpPr>
        <p:spPr>
          <a:xfrm>
            <a:off x="10212209" y="5618278"/>
            <a:ext cx="341697" cy="319892"/>
          </a:xfrm>
          <a:custGeom>
            <a:avLst/>
            <a:gdLst>
              <a:gd name="connsiteX0" fmla="*/ 213753 w 230826"/>
              <a:gd name="connsiteY0" fmla="*/ 0 h 217820"/>
              <a:gd name="connsiteX1" fmla="*/ 17074 w 230826"/>
              <a:gd name="connsiteY1" fmla="*/ 0 h 217820"/>
              <a:gd name="connsiteX2" fmla="*/ 0 w 230826"/>
              <a:gd name="connsiteY2" fmla="*/ 15737 h 217820"/>
              <a:gd name="connsiteX3" fmla="*/ 0 w 230826"/>
              <a:gd name="connsiteY3" fmla="*/ 202083 h 217820"/>
              <a:gd name="connsiteX4" fmla="*/ 17074 w 230826"/>
              <a:gd name="connsiteY4" fmla="*/ 217820 h 217820"/>
              <a:gd name="connsiteX5" fmla="*/ 213753 w 230826"/>
              <a:gd name="connsiteY5" fmla="*/ 217820 h 217820"/>
              <a:gd name="connsiteX6" fmla="*/ 230827 w 230826"/>
              <a:gd name="connsiteY6" fmla="*/ 202083 h 217820"/>
              <a:gd name="connsiteX7" fmla="*/ 230827 w 230826"/>
              <a:gd name="connsiteY7" fmla="*/ 15737 h 217820"/>
              <a:gd name="connsiteX8" fmla="*/ 213753 w 230826"/>
              <a:gd name="connsiteY8" fmla="*/ 0 h 217820"/>
              <a:gd name="connsiteX9" fmla="*/ 68427 w 230826"/>
              <a:gd name="connsiteY9" fmla="*/ 185597 h 217820"/>
              <a:gd name="connsiteX10" fmla="*/ 34147 w 230826"/>
              <a:gd name="connsiteY10" fmla="*/ 185597 h 217820"/>
              <a:gd name="connsiteX11" fmla="*/ 34147 w 230826"/>
              <a:gd name="connsiteY11" fmla="*/ 81683 h 217820"/>
              <a:gd name="connsiteX12" fmla="*/ 68427 w 230826"/>
              <a:gd name="connsiteY12" fmla="*/ 81683 h 217820"/>
              <a:gd name="connsiteX13" fmla="*/ 68427 w 230826"/>
              <a:gd name="connsiteY13" fmla="*/ 185597 h 217820"/>
              <a:gd name="connsiteX14" fmla="*/ 51354 w 230826"/>
              <a:gd name="connsiteY14" fmla="*/ 67444 h 217820"/>
              <a:gd name="connsiteX15" fmla="*/ 31500 w 230826"/>
              <a:gd name="connsiteY15" fmla="*/ 48710 h 217820"/>
              <a:gd name="connsiteX16" fmla="*/ 51354 w 230826"/>
              <a:gd name="connsiteY16" fmla="*/ 29975 h 217820"/>
              <a:gd name="connsiteX17" fmla="*/ 71207 w 230826"/>
              <a:gd name="connsiteY17" fmla="*/ 48710 h 217820"/>
              <a:gd name="connsiteX18" fmla="*/ 51354 w 230826"/>
              <a:gd name="connsiteY18" fmla="*/ 67444 h 217820"/>
              <a:gd name="connsiteX19" fmla="*/ 196679 w 230826"/>
              <a:gd name="connsiteY19" fmla="*/ 185597 h 217820"/>
              <a:gd name="connsiteX20" fmla="*/ 162532 w 230826"/>
              <a:gd name="connsiteY20" fmla="*/ 185597 h 217820"/>
              <a:gd name="connsiteX21" fmla="*/ 162532 w 230826"/>
              <a:gd name="connsiteY21" fmla="*/ 135014 h 217820"/>
              <a:gd name="connsiteX22" fmla="*/ 144796 w 230826"/>
              <a:gd name="connsiteY22" fmla="*/ 107411 h 217820"/>
              <a:gd name="connsiteX23" fmla="*/ 124281 w 230826"/>
              <a:gd name="connsiteY23" fmla="*/ 134139 h 217820"/>
              <a:gd name="connsiteX24" fmla="*/ 124281 w 230826"/>
              <a:gd name="connsiteY24" fmla="*/ 185597 h 217820"/>
              <a:gd name="connsiteX25" fmla="*/ 90134 w 230826"/>
              <a:gd name="connsiteY25" fmla="*/ 185597 h 217820"/>
              <a:gd name="connsiteX26" fmla="*/ 90134 w 230826"/>
              <a:gd name="connsiteY26" fmla="*/ 81683 h 217820"/>
              <a:gd name="connsiteX27" fmla="*/ 122957 w 230826"/>
              <a:gd name="connsiteY27" fmla="*/ 81683 h 217820"/>
              <a:gd name="connsiteX28" fmla="*/ 122957 w 230826"/>
              <a:gd name="connsiteY28" fmla="*/ 95921 h 217820"/>
              <a:gd name="connsiteX29" fmla="*/ 123355 w 230826"/>
              <a:gd name="connsiteY29" fmla="*/ 95921 h 217820"/>
              <a:gd name="connsiteX30" fmla="*/ 155781 w 230826"/>
              <a:gd name="connsiteY30" fmla="*/ 79185 h 217820"/>
              <a:gd name="connsiteX31" fmla="*/ 196811 w 230826"/>
              <a:gd name="connsiteY31" fmla="*/ 128644 h 217820"/>
              <a:gd name="connsiteX32" fmla="*/ 196811 w 230826"/>
              <a:gd name="connsiteY32" fmla="*/ 185597 h 2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0826" h="217820">
                <a:moveTo>
                  <a:pt x="213753" y="0"/>
                </a:moveTo>
                <a:lnTo>
                  <a:pt x="17074" y="0"/>
                </a:lnTo>
                <a:cubicBezTo>
                  <a:pt x="7676" y="0"/>
                  <a:pt x="0" y="6994"/>
                  <a:pt x="0" y="15737"/>
                </a:cubicBezTo>
                <a:lnTo>
                  <a:pt x="0" y="202083"/>
                </a:lnTo>
                <a:cubicBezTo>
                  <a:pt x="0" y="210701"/>
                  <a:pt x="7676" y="217820"/>
                  <a:pt x="17074" y="217820"/>
                </a:cubicBezTo>
                <a:lnTo>
                  <a:pt x="213753" y="217820"/>
                </a:lnTo>
                <a:cubicBezTo>
                  <a:pt x="223150" y="217820"/>
                  <a:pt x="230827" y="210826"/>
                  <a:pt x="230827" y="202083"/>
                </a:cubicBezTo>
                <a:lnTo>
                  <a:pt x="230827" y="15737"/>
                </a:lnTo>
                <a:cubicBezTo>
                  <a:pt x="230827" y="6994"/>
                  <a:pt x="223150" y="0"/>
                  <a:pt x="213753" y="0"/>
                </a:cubicBezTo>
                <a:moveTo>
                  <a:pt x="68427" y="185597"/>
                </a:moveTo>
                <a:lnTo>
                  <a:pt x="34147" y="185597"/>
                </a:lnTo>
                <a:lnTo>
                  <a:pt x="34147" y="81683"/>
                </a:lnTo>
                <a:lnTo>
                  <a:pt x="68427" y="81683"/>
                </a:lnTo>
                <a:lnTo>
                  <a:pt x="68427" y="185597"/>
                </a:lnTo>
                <a:close/>
                <a:moveTo>
                  <a:pt x="51354" y="67444"/>
                </a:moveTo>
                <a:cubicBezTo>
                  <a:pt x="40368" y="67444"/>
                  <a:pt x="31500" y="59076"/>
                  <a:pt x="31500" y="48710"/>
                </a:cubicBezTo>
                <a:cubicBezTo>
                  <a:pt x="31500" y="38343"/>
                  <a:pt x="40368" y="29975"/>
                  <a:pt x="51354" y="29975"/>
                </a:cubicBezTo>
                <a:cubicBezTo>
                  <a:pt x="62339" y="29975"/>
                  <a:pt x="71207" y="38343"/>
                  <a:pt x="71207" y="48710"/>
                </a:cubicBezTo>
                <a:cubicBezTo>
                  <a:pt x="71207" y="59076"/>
                  <a:pt x="62339" y="67444"/>
                  <a:pt x="51354" y="67444"/>
                </a:cubicBezTo>
                <a:moveTo>
                  <a:pt x="196679" y="185597"/>
                </a:moveTo>
                <a:lnTo>
                  <a:pt x="162532" y="185597"/>
                </a:lnTo>
                <a:lnTo>
                  <a:pt x="162532" y="135014"/>
                </a:lnTo>
                <a:cubicBezTo>
                  <a:pt x="162532" y="123024"/>
                  <a:pt x="162267" y="107411"/>
                  <a:pt x="144796" y="107411"/>
                </a:cubicBezTo>
                <a:cubicBezTo>
                  <a:pt x="127325" y="107411"/>
                  <a:pt x="124281" y="120526"/>
                  <a:pt x="124281" y="134139"/>
                </a:cubicBezTo>
                <a:lnTo>
                  <a:pt x="124281" y="185597"/>
                </a:lnTo>
                <a:lnTo>
                  <a:pt x="90134" y="185597"/>
                </a:lnTo>
                <a:lnTo>
                  <a:pt x="90134" y="81683"/>
                </a:lnTo>
                <a:lnTo>
                  <a:pt x="122957" y="81683"/>
                </a:lnTo>
                <a:lnTo>
                  <a:pt x="122957" y="95921"/>
                </a:lnTo>
                <a:lnTo>
                  <a:pt x="123355" y="95921"/>
                </a:lnTo>
                <a:cubicBezTo>
                  <a:pt x="127987" y="87803"/>
                  <a:pt x="139105" y="79185"/>
                  <a:pt x="155781" y="79185"/>
                </a:cubicBezTo>
                <a:cubicBezTo>
                  <a:pt x="190458" y="79185"/>
                  <a:pt x="196811" y="100667"/>
                  <a:pt x="196811" y="128644"/>
                </a:cubicBezTo>
                <a:lnTo>
                  <a:pt x="196811" y="185597"/>
                </a:ln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577">
              <a:latin typeface="+mn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6A1F28D-19EF-8088-1612-1C4042C3FB28}"/>
              </a:ext>
            </a:extLst>
          </p:cNvPr>
          <p:cNvGrpSpPr/>
          <p:nvPr userDrawn="1"/>
        </p:nvGrpSpPr>
        <p:grpSpPr>
          <a:xfrm>
            <a:off x="10683762" y="5618278"/>
            <a:ext cx="341304" cy="319892"/>
            <a:chOff x="11155371" y="5622529"/>
            <a:chExt cx="341304" cy="319892"/>
          </a:xfrm>
        </p:grpSpPr>
        <p:sp>
          <p:nvSpPr>
            <p:cNvPr id="8" name="Rechteck: abgerundete Ecken 7">
              <a:hlinkClick r:id="rId3"/>
              <a:extLst>
                <a:ext uri="{FF2B5EF4-FFF2-40B4-BE49-F238E27FC236}">
                  <a16:creationId xmlns:a16="http://schemas.microsoft.com/office/drawing/2014/main" id="{556BB151-2BE8-7D9F-0250-13850CA96750}"/>
                </a:ext>
              </a:extLst>
            </p:cNvPr>
            <p:cNvSpPr/>
            <p:nvPr userDrawn="1"/>
          </p:nvSpPr>
          <p:spPr>
            <a:xfrm>
              <a:off x="1115537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A656F86-95EF-E8AB-2011-91FC95244543}"/>
                </a:ext>
              </a:extLst>
            </p:cNvPr>
            <p:cNvGrpSpPr/>
            <p:nvPr userDrawn="1"/>
          </p:nvGrpSpPr>
          <p:grpSpPr>
            <a:xfrm>
              <a:off x="11228938" y="5685390"/>
              <a:ext cx="194170" cy="194170"/>
              <a:chOff x="11228938" y="5685390"/>
              <a:chExt cx="194170" cy="194170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4E9F8DA4-AF4D-EEF8-F734-FAFC229029E3}"/>
                  </a:ext>
                </a:extLst>
              </p:cNvPr>
              <p:cNvSpPr/>
              <p:nvPr userDrawn="1"/>
            </p:nvSpPr>
            <p:spPr>
              <a:xfrm>
                <a:off x="11363146" y="5702072"/>
                <a:ext cx="45719" cy="45719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FB78D85-516D-44E3-BBDC-F2B4BBE51155}"/>
                  </a:ext>
                </a:extLst>
              </p:cNvPr>
              <p:cNvSpPr/>
              <p:nvPr userDrawn="1"/>
            </p:nvSpPr>
            <p:spPr>
              <a:xfrm>
                <a:off x="11277148" y="5733600"/>
                <a:ext cx="97751" cy="9775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1A21FABD-4A1A-8137-F296-E8BEFF6F58A4}"/>
                  </a:ext>
                </a:extLst>
              </p:cNvPr>
              <p:cNvSpPr/>
              <p:nvPr userDrawn="1"/>
            </p:nvSpPr>
            <p:spPr>
              <a:xfrm>
                <a:off x="11228938" y="5685390"/>
                <a:ext cx="194170" cy="194170"/>
              </a:xfrm>
              <a:prstGeom prst="roundRect">
                <a:avLst>
                  <a:gd name="adj" fmla="val 27468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BBD63C6-EF08-D43D-129E-5F00A86A007A}"/>
              </a:ext>
            </a:extLst>
          </p:cNvPr>
          <p:cNvGrpSpPr/>
          <p:nvPr userDrawn="1"/>
        </p:nvGrpSpPr>
        <p:grpSpPr>
          <a:xfrm>
            <a:off x="11154921" y="5618278"/>
            <a:ext cx="341304" cy="319892"/>
            <a:chOff x="11192901" y="5622529"/>
            <a:chExt cx="341304" cy="319892"/>
          </a:xfrm>
        </p:grpSpPr>
        <p:sp>
          <p:nvSpPr>
            <p:cNvPr id="36" name="Rechteck: abgerundete Ecken 35">
              <a:hlinkClick r:id="rId4"/>
              <a:extLst>
                <a:ext uri="{FF2B5EF4-FFF2-40B4-BE49-F238E27FC236}">
                  <a16:creationId xmlns:a16="http://schemas.microsoft.com/office/drawing/2014/main" id="{A5FA4E5C-E11D-B327-B6C8-967FCD0C3D0A}"/>
                </a:ext>
              </a:extLst>
            </p:cNvPr>
            <p:cNvSpPr/>
            <p:nvPr userDrawn="1"/>
          </p:nvSpPr>
          <p:spPr>
            <a:xfrm>
              <a:off x="11192901" y="5622529"/>
              <a:ext cx="341304" cy="319892"/>
            </a:xfrm>
            <a:prstGeom prst="roundRect">
              <a:avLst>
                <a:gd name="adj" fmla="val 77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7BB91B36-BC93-54D5-8FE3-F8BD5EA68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054" y="5682635"/>
              <a:ext cx="172805" cy="199679"/>
            </a:xfrm>
            <a:custGeom>
              <a:avLst/>
              <a:gdLst>
                <a:gd name="T0" fmla="*/ 4364 w 4983"/>
                <a:gd name="T1" fmla="*/ 1227 h 5758"/>
                <a:gd name="T2" fmla="*/ 4251 w 4983"/>
                <a:gd name="T3" fmla="*/ 1161 h 5758"/>
                <a:gd name="T4" fmla="*/ 3961 w 4983"/>
                <a:gd name="T5" fmla="*/ 915 h 5758"/>
                <a:gd name="T6" fmla="*/ 3634 w 4983"/>
                <a:gd name="T7" fmla="*/ 240 h 5758"/>
                <a:gd name="T8" fmla="*/ 3635 w 4983"/>
                <a:gd name="T9" fmla="*/ 240 h 5758"/>
                <a:gd name="T10" fmla="*/ 3622 w 4983"/>
                <a:gd name="T11" fmla="*/ 0 h 5758"/>
                <a:gd name="T12" fmla="*/ 2637 w 4983"/>
                <a:gd name="T13" fmla="*/ 0 h 5758"/>
                <a:gd name="T14" fmla="*/ 2637 w 4983"/>
                <a:gd name="T15" fmla="*/ 3810 h 5758"/>
                <a:gd name="T16" fmla="*/ 2635 w 4983"/>
                <a:gd name="T17" fmla="*/ 3961 h 5758"/>
                <a:gd name="T18" fmla="*/ 2634 w 4983"/>
                <a:gd name="T19" fmla="*/ 3980 h 5758"/>
                <a:gd name="T20" fmla="*/ 2633 w 4983"/>
                <a:gd name="T21" fmla="*/ 3988 h 5758"/>
                <a:gd name="T22" fmla="*/ 2633 w 4983"/>
                <a:gd name="T23" fmla="*/ 3991 h 5758"/>
                <a:gd name="T24" fmla="*/ 2212 w 4983"/>
                <a:gd name="T25" fmla="*/ 4655 h 5758"/>
                <a:gd name="T26" fmla="*/ 1805 w 4983"/>
                <a:gd name="T27" fmla="*/ 4762 h 5758"/>
                <a:gd name="T28" fmla="*/ 974 w 4983"/>
                <a:gd name="T29" fmla="*/ 3926 h 5758"/>
                <a:gd name="T30" fmla="*/ 1805 w 4983"/>
                <a:gd name="T31" fmla="*/ 3089 h 5758"/>
                <a:gd name="T32" fmla="*/ 2061 w 4983"/>
                <a:gd name="T33" fmla="*/ 3130 h 5758"/>
                <a:gd name="T34" fmla="*/ 2062 w 4983"/>
                <a:gd name="T35" fmla="*/ 2126 h 5758"/>
                <a:gd name="T36" fmla="*/ 652 w 4983"/>
                <a:gd name="T37" fmla="*/ 2539 h 5758"/>
                <a:gd name="T38" fmla="*/ 230 w 4983"/>
                <a:gd name="T39" fmla="*/ 3059 h 5758"/>
                <a:gd name="T40" fmla="*/ 12 w 4983"/>
                <a:gd name="T41" fmla="*/ 3887 h 5758"/>
                <a:gd name="T42" fmla="*/ 118 w 4983"/>
                <a:gd name="T43" fmla="*/ 4541 h 5758"/>
                <a:gd name="T44" fmla="*/ 118 w 4983"/>
                <a:gd name="T45" fmla="*/ 4543 h 5758"/>
                <a:gd name="T46" fmla="*/ 385 w 4983"/>
                <a:gd name="T47" fmla="*/ 5031 h 5758"/>
                <a:gd name="T48" fmla="*/ 812 w 4983"/>
                <a:gd name="T49" fmla="*/ 5434 h 5758"/>
                <a:gd name="T50" fmla="*/ 812 w 4983"/>
                <a:gd name="T51" fmla="*/ 5431 h 5758"/>
                <a:gd name="T52" fmla="*/ 815 w 4983"/>
                <a:gd name="T53" fmla="*/ 5434 h 5758"/>
                <a:gd name="T54" fmla="*/ 1820 w 4983"/>
                <a:gd name="T55" fmla="*/ 5736 h 5758"/>
                <a:gd name="T56" fmla="*/ 2567 w 4983"/>
                <a:gd name="T57" fmla="*/ 5571 h 5758"/>
                <a:gd name="T58" fmla="*/ 3173 w 4983"/>
                <a:gd name="T59" fmla="*/ 5116 h 5758"/>
                <a:gd name="T60" fmla="*/ 3503 w 4983"/>
                <a:gd name="T61" fmla="*/ 4567 h 5758"/>
                <a:gd name="T62" fmla="*/ 3622 w 4983"/>
                <a:gd name="T63" fmla="*/ 3939 h 5758"/>
                <a:gd name="T64" fmla="*/ 3622 w 4983"/>
                <a:gd name="T65" fmla="*/ 1918 h 5758"/>
                <a:gd name="T66" fmla="*/ 3793 w 4983"/>
                <a:gd name="T67" fmla="*/ 2030 h 5758"/>
                <a:gd name="T68" fmla="*/ 4380 w 4983"/>
                <a:gd name="T69" fmla="*/ 2273 h 5758"/>
                <a:gd name="T70" fmla="*/ 4983 w 4983"/>
                <a:gd name="T71" fmla="*/ 2356 h 5758"/>
                <a:gd name="T72" fmla="*/ 4983 w 4983"/>
                <a:gd name="T73" fmla="*/ 1378 h 5758"/>
                <a:gd name="T74" fmla="*/ 4364 w 4983"/>
                <a:gd name="T75" fmla="*/ 1227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3" h="5758">
                  <a:moveTo>
                    <a:pt x="4364" y="1227"/>
                  </a:moveTo>
                  <a:cubicBezTo>
                    <a:pt x="4325" y="1207"/>
                    <a:pt x="4287" y="1185"/>
                    <a:pt x="4251" y="1161"/>
                  </a:cubicBezTo>
                  <a:cubicBezTo>
                    <a:pt x="4145" y="1091"/>
                    <a:pt x="4047" y="1008"/>
                    <a:pt x="3961" y="915"/>
                  </a:cubicBezTo>
                  <a:cubicBezTo>
                    <a:pt x="3745" y="667"/>
                    <a:pt x="3664" y="416"/>
                    <a:pt x="3634" y="240"/>
                  </a:cubicBezTo>
                  <a:lnTo>
                    <a:pt x="3635" y="240"/>
                  </a:lnTo>
                  <a:cubicBezTo>
                    <a:pt x="3610" y="94"/>
                    <a:pt x="3621" y="0"/>
                    <a:pt x="3622" y="0"/>
                  </a:cubicBezTo>
                  <a:lnTo>
                    <a:pt x="2637" y="0"/>
                  </a:lnTo>
                  <a:lnTo>
                    <a:pt x="2637" y="3810"/>
                  </a:lnTo>
                  <a:cubicBezTo>
                    <a:pt x="2637" y="3861"/>
                    <a:pt x="2637" y="3911"/>
                    <a:pt x="2635" y="3961"/>
                  </a:cubicBezTo>
                  <a:cubicBezTo>
                    <a:pt x="2635" y="3968"/>
                    <a:pt x="2634" y="3973"/>
                    <a:pt x="2634" y="3980"/>
                  </a:cubicBezTo>
                  <a:cubicBezTo>
                    <a:pt x="2634" y="3983"/>
                    <a:pt x="2634" y="3986"/>
                    <a:pt x="2633" y="3988"/>
                  </a:cubicBezTo>
                  <a:lnTo>
                    <a:pt x="2633" y="3991"/>
                  </a:lnTo>
                  <a:cubicBezTo>
                    <a:pt x="2612" y="4268"/>
                    <a:pt x="2454" y="4517"/>
                    <a:pt x="2212" y="4655"/>
                  </a:cubicBezTo>
                  <a:cubicBezTo>
                    <a:pt x="2088" y="4725"/>
                    <a:pt x="1948" y="4762"/>
                    <a:pt x="1805" y="4762"/>
                  </a:cubicBezTo>
                  <a:cubicBezTo>
                    <a:pt x="1346" y="4762"/>
                    <a:pt x="974" y="4388"/>
                    <a:pt x="974" y="3926"/>
                  </a:cubicBezTo>
                  <a:cubicBezTo>
                    <a:pt x="974" y="3463"/>
                    <a:pt x="1346" y="3089"/>
                    <a:pt x="1805" y="3089"/>
                  </a:cubicBezTo>
                  <a:cubicBezTo>
                    <a:pt x="1892" y="3089"/>
                    <a:pt x="1978" y="3103"/>
                    <a:pt x="2061" y="3130"/>
                  </a:cubicBezTo>
                  <a:lnTo>
                    <a:pt x="2062" y="2126"/>
                  </a:lnTo>
                  <a:cubicBezTo>
                    <a:pt x="1555" y="2061"/>
                    <a:pt x="1043" y="2210"/>
                    <a:pt x="652" y="2539"/>
                  </a:cubicBezTo>
                  <a:cubicBezTo>
                    <a:pt x="482" y="2686"/>
                    <a:pt x="339" y="2863"/>
                    <a:pt x="230" y="3059"/>
                  </a:cubicBezTo>
                  <a:cubicBezTo>
                    <a:pt x="188" y="3131"/>
                    <a:pt x="31" y="3419"/>
                    <a:pt x="12" y="3887"/>
                  </a:cubicBezTo>
                  <a:cubicBezTo>
                    <a:pt x="0" y="4152"/>
                    <a:pt x="80" y="4427"/>
                    <a:pt x="118" y="4541"/>
                  </a:cubicBezTo>
                  <a:lnTo>
                    <a:pt x="118" y="4543"/>
                  </a:lnTo>
                  <a:cubicBezTo>
                    <a:pt x="142" y="4610"/>
                    <a:pt x="234" y="4838"/>
                    <a:pt x="385" y="5031"/>
                  </a:cubicBezTo>
                  <a:cubicBezTo>
                    <a:pt x="507" y="5185"/>
                    <a:pt x="651" y="5321"/>
                    <a:pt x="812" y="5434"/>
                  </a:cubicBezTo>
                  <a:lnTo>
                    <a:pt x="812" y="5431"/>
                  </a:lnTo>
                  <a:lnTo>
                    <a:pt x="815" y="5434"/>
                  </a:lnTo>
                  <a:cubicBezTo>
                    <a:pt x="1292" y="5758"/>
                    <a:pt x="1820" y="5736"/>
                    <a:pt x="1820" y="5736"/>
                  </a:cubicBezTo>
                  <a:cubicBezTo>
                    <a:pt x="1912" y="5733"/>
                    <a:pt x="2219" y="5736"/>
                    <a:pt x="2567" y="5571"/>
                  </a:cubicBezTo>
                  <a:cubicBezTo>
                    <a:pt x="2953" y="5388"/>
                    <a:pt x="3173" y="5116"/>
                    <a:pt x="3173" y="5116"/>
                  </a:cubicBezTo>
                  <a:cubicBezTo>
                    <a:pt x="3313" y="4953"/>
                    <a:pt x="3425" y="4767"/>
                    <a:pt x="3503" y="4567"/>
                  </a:cubicBezTo>
                  <a:cubicBezTo>
                    <a:pt x="3592" y="4333"/>
                    <a:pt x="3622" y="4051"/>
                    <a:pt x="3622" y="3939"/>
                  </a:cubicBezTo>
                  <a:lnTo>
                    <a:pt x="3622" y="1918"/>
                  </a:lnTo>
                  <a:cubicBezTo>
                    <a:pt x="3634" y="1925"/>
                    <a:pt x="3793" y="2030"/>
                    <a:pt x="3793" y="2030"/>
                  </a:cubicBezTo>
                  <a:cubicBezTo>
                    <a:pt x="3793" y="2030"/>
                    <a:pt x="4023" y="2177"/>
                    <a:pt x="4380" y="2273"/>
                  </a:cubicBezTo>
                  <a:cubicBezTo>
                    <a:pt x="4637" y="2341"/>
                    <a:pt x="4983" y="2356"/>
                    <a:pt x="4983" y="2356"/>
                  </a:cubicBezTo>
                  <a:lnTo>
                    <a:pt x="4983" y="1378"/>
                  </a:lnTo>
                  <a:cubicBezTo>
                    <a:pt x="4862" y="1391"/>
                    <a:pt x="4616" y="1352"/>
                    <a:pt x="4364" y="122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D2840B6C-F38B-4AC3-E713-FF95058D56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70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F09DF4E-1070-D70D-DF5F-8E4A3047D816}"/>
              </a:ext>
            </a:extLst>
          </p:cNvPr>
          <p:cNvGrpSpPr/>
          <p:nvPr userDrawn="1"/>
        </p:nvGrpSpPr>
        <p:grpSpPr>
          <a:xfrm>
            <a:off x="559" y="-11079"/>
            <a:ext cx="8805018" cy="6322834"/>
            <a:chOff x="18967" y="-11079"/>
            <a:chExt cx="8598591" cy="6174600"/>
          </a:xfrm>
        </p:grpSpPr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ECACB3D2-8CA5-E2B7-9D5D-037429F0D427}"/>
                </a:ext>
              </a:extLst>
            </p:cNvPr>
            <p:cNvSpPr/>
            <p:nvPr/>
          </p:nvSpPr>
          <p:spPr>
            <a:xfrm>
              <a:off x="6445371" y="5113174"/>
              <a:ext cx="1880633" cy="1050347"/>
            </a:xfrm>
            <a:custGeom>
              <a:avLst/>
              <a:gdLst>
                <a:gd name="connsiteX0" fmla="*/ 30517 w 952384"/>
                <a:gd name="connsiteY0" fmla="*/ 0 h 531913"/>
                <a:gd name="connsiteX1" fmla="*/ 952384 w 952384"/>
                <a:gd name="connsiteY1" fmla="*/ 531913 h 531913"/>
                <a:gd name="connsiteX2" fmla="*/ 0 w 952384"/>
                <a:gd name="connsiteY2" fmla="*/ 531913 h 531913"/>
                <a:gd name="connsiteX3" fmla="*/ 36530 w 952384"/>
                <a:gd name="connsiteY3" fmla="*/ 291956 h 531913"/>
                <a:gd name="connsiteX4" fmla="*/ 30517 w 952384"/>
                <a:gd name="connsiteY4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384" h="531913">
                  <a:moveTo>
                    <a:pt x="30517" y="0"/>
                  </a:moveTo>
                  <a:lnTo>
                    <a:pt x="952384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8DA0A443-0CE4-6167-1005-E45AF6DA9C3C}"/>
                </a:ext>
              </a:extLst>
            </p:cNvPr>
            <p:cNvSpPr/>
            <p:nvPr/>
          </p:nvSpPr>
          <p:spPr>
            <a:xfrm>
              <a:off x="18967" y="190959"/>
              <a:ext cx="1370721" cy="4042963"/>
            </a:xfrm>
            <a:custGeom>
              <a:avLst/>
              <a:gdLst>
                <a:gd name="connsiteX0" fmla="*/ 694156 w 694156"/>
                <a:gd name="connsiteY0" fmla="*/ 0 h 2047424"/>
                <a:gd name="connsiteX1" fmla="*/ 694156 w 694156"/>
                <a:gd name="connsiteY1" fmla="*/ 1216343 h 2047424"/>
                <a:gd name="connsiteX2" fmla="*/ 173138 w 694156"/>
                <a:gd name="connsiteY2" fmla="*/ 1715453 h 2047424"/>
                <a:gd name="connsiteX3" fmla="*/ 174091 w 694156"/>
                <a:gd name="connsiteY3" fmla="*/ 1714500 h 2047424"/>
                <a:gd name="connsiteX4" fmla="*/ 11814 w 694156"/>
                <a:gd name="connsiteY4" fmla="*/ 2014711 h 2047424"/>
                <a:gd name="connsiteX5" fmla="*/ 0 w 694156"/>
                <a:gd name="connsiteY5" fmla="*/ 2047424 h 2047424"/>
                <a:gd name="connsiteX6" fmla="*/ 0 w 694156"/>
                <a:gd name="connsiteY6" fmla="*/ 412161 h 2047424"/>
                <a:gd name="connsiteX7" fmla="*/ 19875 w 694156"/>
                <a:gd name="connsiteY7" fmla="*/ 394961 h 2047424"/>
                <a:gd name="connsiteX8" fmla="*/ 694156 w 694156"/>
                <a:gd name="connsiteY8" fmla="*/ 0 h 204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2047424">
                  <a:moveTo>
                    <a:pt x="694156" y="0"/>
                  </a:moveTo>
                  <a:lnTo>
                    <a:pt x="694156" y="1216343"/>
                  </a:lnTo>
                  <a:cubicBezTo>
                    <a:pt x="493178" y="1340168"/>
                    <a:pt x="314108" y="1506855"/>
                    <a:pt x="173138" y="1715453"/>
                  </a:cubicBezTo>
                  <a:lnTo>
                    <a:pt x="174091" y="1714500"/>
                  </a:lnTo>
                  <a:cubicBezTo>
                    <a:pt x="108964" y="1810822"/>
                    <a:pt x="54969" y="1911400"/>
                    <a:pt x="11814" y="2014711"/>
                  </a:cubicBezTo>
                  <a:lnTo>
                    <a:pt x="0" y="2047424"/>
                  </a:lnTo>
                  <a:lnTo>
                    <a:pt x="0" y="412161"/>
                  </a:lnTo>
                  <a:lnTo>
                    <a:pt x="19875" y="394961"/>
                  </a:lnTo>
                  <a:cubicBezTo>
                    <a:pt x="222490" y="232113"/>
                    <a:pt x="449364" y="98346"/>
                    <a:pt x="694156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27503843-7101-CCB7-4274-D1548D55ADE9}"/>
                </a:ext>
              </a:extLst>
            </p:cNvPr>
            <p:cNvSpPr/>
            <p:nvPr/>
          </p:nvSpPr>
          <p:spPr>
            <a:xfrm>
              <a:off x="1555204" y="-11079"/>
              <a:ext cx="7062354" cy="6097607"/>
            </a:xfrm>
            <a:custGeom>
              <a:avLst/>
              <a:gdLst>
                <a:gd name="connsiteX0" fmla="*/ 448749 w 7062354"/>
                <a:gd name="connsiteY0" fmla="*/ 0 h 6097607"/>
                <a:gd name="connsiteX1" fmla="*/ 3145162 w 7062354"/>
                <a:gd name="connsiteY1" fmla="*/ 0 h 6097607"/>
                <a:gd name="connsiteX2" fmla="*/ 3312156 w 7062354"/>
                <a:gd name="connsiteY2" fmla="*/ 45957 h 6097607"/>
                <a:gd name="connsiteX3" fmla="*/ 3788212 w 7062354"/>
                <a:gd name="connsiteY3" fmla="*/ 214456 h 6097607"/>
                <a:gd name="connsiteX4" fmla="*/ 4230380 w 7062354"/>
                <a:gd name="connsiteY4" fmla="*/ 420243 h 6097607"/>
                <a:gd name="connsiteX5" fmla="*/ 4248482 w 7062354"/>
                <a:gd name="connsiteY5" fmla="*/ 428963 h 6097607"/>
                <a:gd name="connsiteX6" fmla="*/ 4620867 w 7062354"/>
                <a:gd name="connsiteY6" fmla="*/ 647737 h 6097607"/>
                <a:gd name="connsiteX7" fmla="*/ 4692705 w 7062354"/>
                <a:gd name="connsiteY7" fmla="*/ 691377 h 6097607"/>
                <a:gd name="connsiteX8" fmla="*/ 4994373 w 7062354"/>
                <a:gd name="connsiteY8" fmla="*/ 910080 h 6097607"/>
                <a:gd name="connsiteX9" fmla="*/ 5109822 w 7062354"/>
                <a:gd name="connsiteY9" fmla="*/ 996408 h 6097607"/>
                <a:gd name="connsiteX10" fmla="*/ 5356711 w 7062354"/>
                <a:gd name="connsiteY10" fmla="*/ 1214812 h 6097607"/>
                <a:gd name="connsiteX11" fmla="*/ 5493083 w 7062354"/>
                <a:gd name="connsiteY11" fmla="*/ 1338753 h 6097607"/>
                <a:gd name="connsiteX12" fmla="*/ 5716583 w 7062354"/>
                <a:gd name="connsiteY12" fmla="*/ 1579363 h 6097607"/>
                <a:gd name="connsiteX13" fmla="*/ 5838386 w 7062354"/>
                <a:gd name="connsiteY13" fmla="*/ 1713379 h 6097607"/>
                <a:gd name="connsiteX14" fmla="*/ 6096211 w 7062354"/>
                <a:gd name="connsiteY14" fmla="*/ 2052920 h 6097607"/>
                <a:gd name="connsiteX15" fmla="*/ 6144472 w 7062354"/>
                <a:gd name="connsiteY15" fmla="*/ 2117462 h 6097607"/>
                <a:gd name="connsiteX16" fmla="*/ 6417431 w 7062354"/>
                <a:gd name="connsiteY16" fmla="*/ 2563342 h 6097607"/>
                <a:gd name="connsiteX17" fmla="*/ 6651104 w 7062354"/>
                <a:gd name="connsiteY17" fmla="*/ 3048999 h 6097607"/>
                <a:gd name="connsiteX18" fmla="*/ 6834287 w 7062354"/>
                <a:gd name="connsiteY18" fmla="*/ 3555712 h 6097607"/>
                <a:gd name="connsiteX19" fmla="*/ 6961064 w 7062354"/>
                <a:gd name="connsiteY19" fmla="*/ 4060775 h 6097607"/>
                <a:gd name="connsiteX20" fmla="*/ 6982108 w 7062354"/>
                <a:gd name="connsiteY20" fmla="*/ 4198687 h 6097607"/>
                <a:gd name="connsiteX21" fmla="*/ 7036526 w 7062354"/>
                <a:gd name="connsiteY21" fmla="*/ 4569415 h 6097607"/>
                <a:gd name="connsiteX22" fmla="*/ 7055358 w 7062354"/>
                <a:gd name="connsiteY22" fmla="*/ 4942470 h 6097607"/>
                <a:gd name="connsiteX23" fmla="*/ 7062354 w 7062354"/>
                <a:gd name="connsiteY23" fmla="*/ 5092482 h 6097607"/>
                <a:gd name="connsiteX24" fmla="*/ 7052929 w 7062354"/>
                <a:gd name="connsiteY24" fmla="*/ 5286483 h 6097607"/>
                <a:gd name="connsiteX25" fmla="*/ 7036366 w 7062354"/>
                <a:gd name="connsiteY25" fmla="*/ 5608263 h 6097607"/>
                <a:gd name="connsiteX26" fmla="*/ 6963212 w 7062354"/>
                <a:gd name="connsiteY26" fmla="*/ 6097607 h 6097607"/>
                <a:gd name="connsiteX27" fmla="*/ 4924097 w 7062354"/>
                <a:gd name="connsiteY27" fmla="*/ 4919244 h 6097607"/>
                <a:gd name="connsiteX28" fmla="*/ 3489000 w 7062354"/>
                <a:gd name="connsiteY28" fmla="*/ 2686661 h 6097607"/>
                <a:gd name="connsiteX29" fmla="*/ 3489000 w 7062354"/>
                <a:gd name="connsiteY29" fmla="*/ 2684779 h 6097607"/>
                <a:gd name="connsiteX30" fmla="*/ 0 w 7062354"/>
                <a:gd name="connsiteY30" fmla="*/ 2507978 h 6097607"/>
                <a:gd name="connsiteX31" fmla="*/ 0 w 7062354"/>
                <a:gd name="connsiteY31" fmla="*/ 147039 h 6097607"/>
                <a:gd name="connsiteX32" fmla="*/ 267150 w 7062354"/>
                <a:gd name="connsiteY32" fmla="*/ 50456 h 609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2354" h="6097607">
                  <a:moveTo>
                    <a:pt x="448749" y="0"/>
                  </a:moveTo>
                  <a:lnTo>
                    <a:pt x="3145162" y="0"/>
                  </a:lnTo>
                  <a:lnTo>
                    <a:pt x="3312156" y="45957"/>
                  </a:lnTo>
                  <a:cubicBezTo>
                    <a:pt x="3473491" y="94535"/>
                    <a:pt x="3632368" y="150780"/>
                    <a:pt x="3788212" y="214456"/>
                  </a:cubicBezTo>
                  <a:lnTo>
                    <a:pt x="4230380" y="420243"/>
                  </a:lnTo>
                  <a:lnTo>
                    <a:pt x="4248482" y="428963"/>
                  </a:lnTo>
                  <a:lnTo>
                    <a:pt x="4620867" y="647737"/>
                  </a:lnTo>
                  <a:lnTo>
                    <a:pt x="4692705" y="691377"/>
                  </a:lnTo>
                  <a:lnTo>
                    <a:pt x="4994373" y="910080"/>
                  </a:lnTo>
                  <a:lnTo>
                    <a:pt x="5109822" y="996408"/>
                  </a:lnTo>
                  <a:lnTo>
                    <a:pt x="5356711" y="1214812"/>
                  </a:lnTo>
                  <a:lnTo>
                    <a:pt x="5493083" y="1338753"/>
                  </a:lnTo>
                  <a:lnTo>
                    <a:pt x="5716583" y="1579363"/>
                  </a:lnTo>
                  <a:lnTo>
                    <a:pt x="5838386" y="1713379"/>
                  </a:lnTo>
                  <a:lnTo>
                    <a:pt x="6096211" y="2052920"/>
                  </a:lnTo>
                  <a:lnTo>
                    <a:pt x="6144472" y="2117462"/>
                  </a:lnTo>
                  <a:lnTo>
                    <a:pt x="6417431" y="2563342"/>
                  </a:lnTo>
                  <a:cubicBezTo>
                    <a:pt x="6502580" y="2719521"/>
                    <a:pt x="6580662" y="2881487"/>
                    <a:pt x="6651104" y="3048999"/>
                  </a:cubicBezTo>
                  <a:cubicBezTo>
                    <a:pt x="6721402" y="3216513"/>
                    <a:pt x="6782385" y="3385609"/>
                    <a:pt x="6834287" y="3555712"/>
                  </a:cubicBezTo>
                  <a:lnTo>
                    <a:pt x="6961064" y="4060775"/>
                  </a:lnTo>
                  <a:lnTo>
                    <a:pt x="6982108" y="4198687"/>
                  </a:lnTo>
                  <a:lnTo>
                    <a:pt x="7036526" y="4569415"/>
                  </a:lnTo>
                  <a:lnTo>
                    <a:pt x="7055358" y="4942470"/>
                  </a:lnTo>
                  <a:lnTo>
                    <a:pt x="7062354" y="5092482"/>
                  </a:lnTo>
                  <a:lnTo>
                    <a:pt x="7052929" y="5286483"/>
                  </a:lnTo>
                  <a:lnTo>
                    <a:pt x="7036366" y="5608263"/>
                  </a:lnTo>
                  <a:lnTo>
                    <a:pt x="6963212" y="6097607"/>
                  </a:lnTo>
                  <a:lnTo>
                    <a:pt x="4924097" y="4919244"/>
                  </a:lnTo>
                  <a:cubicBezTo>
                    <a:pt x="4775510" y="4042762"/>
                    <a:pt x="4284604" y="3224588"/>
                    <a:pt x="3489000" y="2686661"/>
                  </a:cubicBezTo>
                  <a:lnTo>
                    <a:pt x="3489000" y="2684779"/>
                  </a:lnTo>
                  <a:cubicBezTo>
                    <a:pt x="2415027" y="1956886"/>
                    <a:pt x="1070210" y="1932434"/>
                    <a:pt x="0" y="2507978"/>
                  </a:cubicBezTo>
                  <a:lnTo>
                    <a:pt x="0" y="147039"/>
                  </a:lnTo>
                  <a:lnTo>
                    <a:pt x="267150" y="5045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9959F124-551A-5F3A-E704-6F11F8290D14}"/>
                </a:ext>
              </a:extLst>
            </p:cNvPr>
            <p:cNvSpPr/>
            <p:nvPr/>
          </p:nvSpPr>
          <p:spPr>
            <a:xfrm>
              <a:off x="1555204" y="359018"/>
              <a:ext cx="6454459" cy="5357411"/>
            </a:xfrm>
            <a:custGeom>
              <a:avLst/>
              <a:gdLst>
                <a:gd name="connsiteX0" fmla="*/ 1084332 w 3268646"/>
                <a:gd name="connsiteY0" fmla="*/ 8 h 2713082"/>
                <a:gd name="connsiteX1" fmla="*/ 3097530 w 3268646"/>
                <a:gd name="connsiteY1" fmla="*/ 1341738 h 2713082"/>
                <a:gd name="connsiteX2" fmla="*/ 3226503 w 3268646"/>
                <a:gd name="connsiteY2" fmla="*/ 2614704 h 2713082"/>
                <a:gd name="connsiteX3" fmla="*/ 3201956 w 3268646"/>
                <a:gd name="connsiteY3" fmla="*/ 2713082 h 2713082"/>
                <a:gd name="connsiteX4" fmla="*/ 2493645 w 3268646"/>
                <a:gd name="connsiteY4" fmla="*/ 2303763 h 2713082"/>
                <a:gd name="connsiteX5" fmla="*/ 1766888 w 3268646"/>
                <a:gd name="connsiteY5" fmla="*/ 1173146 h 2713082"/>
                <a:gd name="connsiteX6" fmla="*/ 1766888 w 3268646"/>
                <a:gd name="connsiteY6" fmla="*/ 1172193 h 2713082"/>
                <a:gd name="connsiteX7" fmla="*/ 0 w 3268646"/>
                <a:gd name="connsiteY7" fmla="*/ 1082658 h 2713082"/>
                <a:gd name="connsiteX8" fmla="*/ 0 w 3268646"/>
                <a:gd name="connsiteY8" fmla="*/ 286756 h 2713082"/>
                <a:gd name="connsiteX9" fmla="*/ 30474 w 3268646"/>
                <a:gd name="connsiteY9" fmla="*/ 268119 h 2713082"/>
                <a:gd name="connsiteX10" fmla="*/ 232410 w 3268646"/>
                <a:gd name="connsiteY10" fmla="*/ 171115 h 2713082"/>
                <a:gd name="connsiteX11" fmla="*/ 1084332 w 3268646"/>
                <a:gd name="connsiteY11" fmla="*/ 8 h 27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646" h="2713082">
                  <a:moveTo>
                    <a:pt x="1084332" y="8"/>
                  </a:moveTo>
                  <a:cubicBezTo>
                    <a:pt x="1937028" y="2285"/>
                    <a:pt x="2746058" y="505920"/>
                    <a:pt x="3097530" y="1341738"/>
                  </a:cubicBezTo>
                  <a:cubicBezTo>
                    <a:pt x="3272910" y="1759648"/>
                    <a:pt x="3308852" y="2201265"/>
                    <a:pt x="3226503" y="2614704"/>
                  </a:cubicBezTo>
                  <a:lnTo>
                    <a:pt x="3201956" y="2713082"/>
                  </a:lnTo>
                  <a:lnTo>
                    <a:pt x="2493645" y="2303763"/>
                  </a:lnTo>
                  <a:cubicBezTo>
                    <a:pt x="2418398" y="1859898"/>
                    <a:pt x="2169795" y="1445561"/>
                    <a:pt x="1766888" y="1173146"/>
                  </a:cubicBezTo>
                  <a:lnTo>
                    <a:pt x="1766888" y="1172193"/>
                  </a:lnTo>
                  <a:cubicBezTo>
                    <a:pt x="1223010" y="803576"/>
                    <a:pt x="541972" y="791193"/>
                    <a:pt x="0" y="1082658"/>
                  </a:cubicBezTo>
                  <a:lnTo>
                    <a:pt x="0" y="286756"/>
                  </a:lnTo>
                  <a:lnTo>
                    <a:pt x="30474" y="268119"/>
                  </a:lnTo>
                  <a:cubicBezTo>
                    <a:pt x="95414" y="232760"/>
                    <a:pt x="162759" y="200345"/>
                    <a:pt x="232410" y="171115"/>
                  </a:cubicBezTo>
                  <a:cubicBezTo>
                    <a:pt x="511016" y="54196"/>
                    <a:pt x="800100" y="-752"/>
                    <a:pt x="1084332" y="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DBB4B0E3-FA94-8353-4C78-1F51F5EE6EFC}"/>
                </a:ext>
              </a:extLst>
            </p:cNvPr>
            <p:cNvSpPr/>
            <p:nvPr/>
          </p:nvSpPr>
          <p:spPr>
            <a:xfrm>
              <a:off x="18967" y="1026486"/>
              <a:ext cx="1370721" cy="3209136"/>
            </a:xfrm>
            <a:custGeom>
              <a:avLst/>
              <a:gdLst>
                <a:gd name="connsiteX0" fmla="*/ 694156 w 694156"/>
                <a:gd name="connsiteY0" fmla="*/ 0 h 1625160"/>
                <a:gd name="connsiteX1" fmla="*/ 694156 w 694156"/>
                <a:gd name="connsiteY1" fmla="*/ 793218 h 1625160"/>
                <a:gd name="connsiteX2" fmla="*/ 173138 w 694156"/>
                <a:gd name="connsiteY2" fmla="*/ 1292328 h 1625160"/>
                <a:gd name="connsiteX3" fmla="*/ 174091 w 694156"/>
                <a:gd name="connsiteY3" fmla="*/ 1291375 h 1625160"/>
                <a:gd name="connsiteX4" fmla="*/ 20033 w 694156"/>
                <a:gd name="connsiteY4" fmla="*/ 1572247 h 1625160"/>
                <a:gd name="connsiteX5" fmla="*/ 0 w 694156"/>
                <a:gd name="connsiteY5" fmla="*/ 1625160 h 1625160"/>
                <a:gd name="connsiteX6" fmla="*/ 0 w 694156"/>
                <a:gd name="connsiteY6" fmla="*/ 695430 h 1625160"/>
                <a:gd name="connsiteX7" fmla="*/ 86769 w 694156"/>
                <a:gd name="connsiteY7" fmla="*/ 564457 h 1625160"/>
                <a:gd name="connsiteX8" fmla="*/ 620942 w 694156"/>
                <a:gd name="connsiteY8" fmla="*/ 44775 h 16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1625160">
                  <a:moveTo>
                    <a:pt x="694156" y="0"/>
                  </a:moveTo>
                  <a:lnTo>
                    <a:pt x="694156" y="793218"/>
                  </a:lnTo>
                  <a:cubicBezTo>
                    <a:pt x="493178" y="917043"/>
                    <a:pt x="314108" y="1083730"/>
                    <a:pt x="173138" y="1292328"/>
                  </a:cubicBezTo>
                  <a:lnTo>
                    <a:pt x="174091" y="1291375"/>
                  </a:lnTo>
                  <a:cubicBezTo>
                    <a:pt x="113034" y="1381677"/>
                    <a:pt x="61762" y="1475719"/>
                    <a:pt x="20033" y="1572247"/>
                  </a:cubicBezTo>
                  <a:lnTo>
                    <a:pt x="0" y="1625160"/>
                  </a:lnTo>
                  <a:lnTo>
                    <a:pt x="0" y="695430"/>
                  </a:lnTo>
                  <a:lnTo>
                    <a:pt x="86769" y="564457"/>
                  </a:lnTo>
                  <a:cubicBezTo>
                    <a:pt x="231371" y="364966"/>
                    <a:pt x="410828" y="188306"/>
                    <a:pt x="620942" y="44775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0CD0054-EBF4-6CE1-3D80-6B8195823747}"/>
                </a:ext>
              </a:extLst>
            </p:cNvPr>
            <p:cNvSpPr/>
            <p:nvPr/>
          </p:nvSpPr>
          <p:spPr>
            <a:xfrm>
              <a:off x="6445371" y="5113174"/>
              <a:ext cx="1391471" cy="1050347"/>
            </a:xfrm>
            <a:custGeom>
              <a:avLst/>
              <a:gdLst>
                <a:gd name="connsiteX0" fmla="*/ 30517 w 704664"/>
                <a:gd name="connsiteY0" fmla="*/ 0 h 531913"/>
                <a:gd name="connsiteX1" fmla="*/ 704664 w 704664"/>
                <a:gd name="connsiteY1" fmla="*/ 388980 h 531913"/>
                <a:gd name="connsiteX2" fmla="*/ 699107 w 704664"/>
                <a:gd name="connsiteY2" fmla="*/ 411252 h 531913"/>
                <a:gd name="connsiteX3" fmla="*/ 655599 w 704664"/>
                <a:gd name="connsiteY3" fmla="*/ 531913 h 531913"/>
                <a:gd name="connsiteX4" fmla="*/ 0 w 704664"/>
                <a:gd name="connsiteY4" fmla="*/ 531913 h 531913"/>
                <a:gd name="connsiteX5" fmla="*/ 36530 w 704664"/>
                <a:gd name="connsiteY5" fmla="*/ 291956 h 531913"/>
                <a:gd name="connsiteX6" fmla="*/ 30517 w 704664"/>
                <a:gd name="connsiteY6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664" h="531913">
                  <a:moveTo>
                    <a:pt x="30517" y="0"/>
                  </a:moveTo>
                  <a:lnTo>
                    <a:pt x="704664" y="388980"/>
                  </a:lnTo>
                  <a:lnTo>
                    <a:pt x="699107" y="411252"/>
                  </a:lnTo>
                  <a:lnTo>
                    <a:pt x="655599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69FF50CD-D415-4B67-A8F0-1887884732C4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B5EDB2B1-7BE0-97CC-B61B-B06C2E409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808163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40" name="Textplatzhalter 38">
            <a:extLst>
              <a:ext uri="{FF2B5EF4-FFF2-40B4-BE49-F238E27FC236}">
                <a16:creationId xmlns:a16="http://schemas.microsoft.com/office/drawing/2014/main" id="{FC57FA28-2417-B327-66A0-3F6431D4DC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0124" y="1808163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38">
            <a:extLst>
              <a:ext uri="{FF2B5EF4-FFF2-40B4-BE49-F238E27FC236}">
                <a16:creationId xmlns:a16="http://schemas.microsoft.com/office/drawing/2014/main" id="{D4BFC5C6-A596-C519-D84E-983AC07DCE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2331166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42" name="Textplatzhalter 38">
            <a:extLst>
              <a:ext uri="{FF2B5EF4-FFF2-40B4-BE49-F238E27FC236}">
                <a16:creationId xmlns:a16="http://schemas.microsoft.com/office/drawing/2014/main" id="{C3D7382B-7A81-857C-A624-39F099C9D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50124" y="2331166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38">
            <a:extLst>
              <a:ext uri="{FF2B5EF4-FFF2-40B4-BE49-F238E27FC236}">
                <a16:creationId xmlns:a16="http://schemas.microsoft.com/office/drawing/2014/main" id="{62BEC83F-36BD-3453-1F34-1059C5C20D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2854169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48" name="Textplatzhalter 38">
            <a:extLst>
              <a:ext uri="{FF2B5EF4-FFF2-40B4-BE49-F238E27FC236}">
                <a16:creationId xmlns:a16="http://schemas.microsoft.com/office/drawing/2014/main" id="{B77C7A6D-8AD6-6BFC-AF17-173F26E981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0124" y="2854169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Textplatzhalter 38">
            <a:extLst>
              <a:ext uri="{FF2B5EF4-FFF2-40B4-BE49-F238E27FC236}">
                <a16:creationId xmlns:a16="http://schemas.microsoft.com/office/drawing/2014/main" id="{B5C68DFF-AD62-CE5E-0B41-FBA61B8EE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325" y="3377172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50" name="Textplatzhalter 38">
            <a:extLst>
              <a:ext uri="{FF2B5EF4-FFF2-40B4-BE49-F238E27FC236}">
                <a16:creationId xmlns:a16="http://schemas.microsoft.com/office/drawing/2014/main" id="{E32D8321-50EB-F025-BF1E-B5D566186C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50124" y="3377172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1" name="Textplatzhalter 38">
            <a:extLst>
              <a:ext uri="{FF2B5EF4-FFF2-40B4-BE49-F238E27FC236}">
                <a16:creationId xmlns:a16="http://schemas.microsoft.com/office/drawing/2014/main" id="{B1DA3866-B8B6-16DD-DFC0-2B09158D7F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3900175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52" name="Textplatzhalter 38">
            <a:extLst>
              <a:ext uri="{FF2B5EF4-FFF2-40B4-BE49-F238E27FC236}">
                <a16:creationId xmlns:a16="http://schemas.microsoft.com/office/drawing/2014/main" id="{F8A68AD0-73C9-490A-A8E1-F00FD8A20A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0124" y="3900175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3" name="Textplatzhalter 38">
            <a:extLst>
              <a:ext uri="{FF2B5EF4-FFF2-40B4-BE49-F238E27FC236}">
                <a16:creationId xmlns:a16="http://schemas.microsoft.com/office/drawing/2014/main" id="{32178B83-55C2-A349-053B-B69E2514FD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4423178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54" name="Textplatzhalter 38">
            <a:extLst>
              <a:ext uri="{FF2B5EF4-FFF2-40B4-BE49-F238E27FC236}">
                <a16:creationId xmlns:a16="http://schemas.microsoft.com/office/drawing/2014/main" id="{7B8BD7D4-0030-1226-528E-60B01F3FA7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50124" y="4423178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5" name="Textplatzhalter 38">
            <a:extLst>
              <a:ext uri="{FF2B5EF4-FFF2-40B4-BE49-F238E27FC236}">
                <a16:creationId xmlns:a16="http://schemas.microsoft.com/office/drawing/2014/main" id="{98B31A20-B86D-625B-88C2-309817E18D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5325" y="4946181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56" name="Textplatzhalter 38">
            <a:extLst>
              <a:ext uri="{FF2B5EF4-FFF2-40B4-BE49-F238E27FC236}">
                <a16:creationId xmlns:a16="http://schemas.microsoft.com/office/drawing/2014/main" id="{65EB3271-9396-BA39-E010-71F798E8DE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50124" y="4946181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extplatzhalter 38">
            <a:extLst>
              <a:ext uri="{FF2B5EF4-FFF2-40B4-BE49-F238E27FC236}">
                <a16:creationId xmlns:a16="http://schemas.microsoft.com/office/drawing/2014/main" id="{C1585655-A668-4F60-97C1-9AA84AAE0B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5325" y="5469182"/>
            <a:ext cx="543538" cy="377989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58" name="Textplatzhalter 38">
            <a:extLst>
              <a:ext uri="{FF2B5EF4-FFF2-40B4-BE49-F238E27FC236}">
                <a16:creationId xmlns:a16="http://schemas.microsoft.com/office/drawing/2014/main" id="{700EBF75-B62A-C0CE-7CAE-9D0EBDFE29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50124" y="5469182"/>
            <a:ext cx="9857061" cy="3779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6221EE59-9DC8-6BF2-3D8C-DEBE2E8D2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AB0EB08-C9E1-1467-396E-A3F0A307B8D0}"/>
              </a:ext>
            </a:extLst>
          </p:cNvPr>
          <p:cNvSpPr/>
          <p:nvPr userDrawn="1"/>
        </p:nvSpPr>
        <p:spPr>
          <a:xfrm>
            <a:off x="0" y="0"/>
            <a:ext cx="12192000" cy="631175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D110142-7888-AAC7-2DDA-76384BCE6010}"/>
              </a:ext>
            </a:extLst>
          </p:cNvPr>
          <p:cNvGrpSpPr/>
          <p:nvPr userDrawn="1"/>
        </p:nvGrpSpPr>
        <p:grpSpPr>
          <a:xfrm>
            <a:off x="559" y="-11079"/>
            <a:ext cx="8805018" cy="6322834"/>
            <a:chOff x="18967" y="-11079"/>
            <a:chExt cx="8598591" cy="617460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3909BA80-A382-B407-5BCC-BDBFE2F8C544}"/>
                </a:ext>
              </a:extLst>
            </p:cNvPr>
            <p:cNvSpPr/>
            <p:nvPr/>
          </p:nvSpPr>
          <p:spPr>
            <a:xfrm>
              <a:off x="6445371" y="5113174"/>
              <a:ext cx="1880633" cy="1050347"/>
            </a:xfrm>
            <a:custGeom>
              <a:avLst/>
              <a:gdLst>
                <a:gd name="connsiteX0" fmla="*/ 30517 w 952384"/>
                <a:gd name="connsiteY0" fmla="*/ 0 h 531913"/>
                <a:gd name="connsiteX1" fmla="*/ 952384 w 952384"/>
                <a:gd name="connsiteY1" fmla="*/ 531913 h 531913"/>
                <a:gd name="connsiteX2" fmla="*/ 0 w 952384"/>
                <a:gd name="connsiteY2" fmla="*/ 531913 h 531913"/>
                <a:gd name="connsiteX3" fmla="*/ 36530 w 952384"/>
                <a:gd name="connsiteY3" fmla="*/ 291956 h 531913"/>
                <a:gd name="connsiteX4" fmla="*/ 30517 w 952384"/>
                <a:gd name="connsiteY4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384" h="531913">
                  <a:moveTo>
                    <a:pt x="30517" y="0"/>
                  </a:moveTo>
                  <a:lnTo>
                    <a:pt x="952384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F6CAB84-7DA4-1222-1820-AF3C21325E63}"/>
                </a:ext>
              </a:extLst>
            </p:cNvPr>
            <p:cNvSpPr/>
            <p:nvPr/>
          </p:nvSpPr>
          <p:spPr>
            <a:xfrm>
              <a:off x="18967" y="190959"/>
              <a:ext cx="1370721" cy="4042963"/>
            </a:xfrm>
            <a:custGeom>
              <a:avLst/>
              <a:gdLst>
                <a:gd name="connsiteX0" fmla="*/ 694156 w 694156"/>
                <a:gd name="connsiteY0" fmla="*/ 0 h 2047424"/>
                <a:gd name="connsiteX1" fmla="*/ 694156 w 694156"/>
                <a:gd name="connsiteY1" fmla="*/ 1216343 h 2047424"/>
                <a:gd name="connsiteX2" fmla="*/ 173138 w 694156"/>
                <a:gd name="connsiteY2" fmla="*/ 1715453 h 2047424"/>
                <a:gd name="connsiteX3" fmla="*/ 174091 w 694156"/>
                <a:gd name="connsiteY3" fmla="*/ 1714500 h 2047424"/>
                <a:gd name="connsiteX4" fmla="*/ 11814 w 694156"/>
                <a:gd name="connsiteY4" fmla="*/ 2014711 h 2047424"/>
                <a:gd name="connsiteX5" fmla="*/ 0 w 694156"/>
                <a:gd name="connsiteY5" fmla="*/ 2047424 h 2047424"/>
                <a:gd name="connsiteX6" fmla="*/ 0 w 694156"/>
                <a:gd name="connsiteY6" fmla="*/ 412161 h 2047424"/>
                <a:gd name="connsiteX7" fmla="*/ 19875 w 694156"/>
                <a:gd name="connsiteY7" fmla="*/ 394961 h 2047424"/>
                <a:gd name="connsiteX8" fmla="*/ 694156 w 694156"/>
                <a:gd name="connsiteY8" fmla="*/ 0 h 204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2047424">
                  <a:moveTo>
                    <a:pt x="694156" y="0"/>
                  </a:moveTo>
                  <a:lnTo>
                    <a:pt x="694156" y="1216343"/>
                  </a:lnTo>
                  <a:cubicBezTo>
                    <a:pt x="493178" y="1340168"/>
                    <a:pt x="314108" y="1506855"/>
                    <a:pt x="173138" y="1715453"/>
                  </a:cubicBezTo>
                  <a:lnTo>
                    <a:pt x="174091" y="1714500"/>
                  </a:lnTo>
                  <a:cubicBezTo>
                    <a:pt x="108964" y="1810822"/>
                    <a:pt x="54969" y="1911400"/>
                    <a:pt x="11814" y="2014711"/>
                  </a:cubicBezTo>
                  <a:lnTo>
                    <a:pt x="0" y="2047424"/>
                  </a:lnTo>
                  <a:lnTo>
                    <a:pt x="0" y="412161"/>
                  </a:lnTo>
                  <a:lnTo>
                    <a:pt x="19875" y="394961"/>
                  </a:lnTo>
                  <a:cubicBezTo>
                    <a:pt x="222490" y="232113"/>
                    <a:pt x="449364" y="98346"/>
                    <a:pt x="694156" y="0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114464E6-180A-3B5A-8DBC-0B1AE4B4199C}"/>
                </a:ext>
              </a:extLst>
            </p:cNvPr>
            <p:cNvSpPr/>
            <p:nvPr/>
          </p:nvSpPr>
          <p:spPr>
            <a:xfrm>
              <a:off x="1555204" y="-11079"/>
              <a:ext cx="7062354" cy="6097607"/>
            </a:xfrm>
            <a:custGeom>
              <a:avLst/>
              <a:gdLst>
                <a:gd name="connsiteX0" fmla="*/ 448749 w 7062354"/>
                <a:gd name="connsiteY0" fmla="*/ 0 h 6097607"/>
                <a:gd name="connsiteX1" fmla="*/ 3145162 w 7062354"/>
                <a:gd name="connsiteY1" fmla="*/ 0 h 6097607"/>
                <a:gd name="connsiteX2" fmla="*/ 3312156 w 7062354"/>
                <a:gd name="connsiteY2" fmla="*/ 45957 h 6097607"/>
                <a:gd name="connsiteX3" fmla="*/ 3788212 w 7062354"/>
                <a:gd name="connsiteY3" fmla="*/ 214456 h 6097607"/>
                <a:gd name="connsiteX4" fmla="*/ 4230380 w 7062354"/>
                <a:gd name="connsiteY4" fmla="*/ 420243 h 6097607"/>
                <a:gd name="connsiteX5" fmla="*/ 4248482 w 7062354"/>
                <a:gd name="connsiteY5" fmla="*/ 428963 h 6097607"/>
                <a:gd name="connsiteX6" fmla="*/ 4620867 w 7062354"/>
                <a:gd name="connsiteY6" fmla="*/ 647737 h 6097607"/>
                <a:gd name="connsiteX7" fmla="*/ 4692705 w 7062354"/>
                <a:gd name="connsiteY7" fmla="*/ 691377 h 6097607"/>
                <a:gd name="connsiteX8" fmla="*/ 4994373 w 7062354"/>
                <a:gd name="connsiteY8" fmla="*/ 910080 h 6097607"/>
                <a:gd name="connsiteX9" fmla="*/ 5109822 w 7062354"/>
                <a:gd name="connsiteY9" fmla="*/ 996408 h 6097607"/>
                <a:gd name="connsiteX10" fmla="*/ 5356711 w 7062354"/>
                <a:gd name="connsiteY10" fmla="*/ 1214812 h 6097607"/>
                <a:gd name="connsiteX11" fmla="*/ 5493083 w 7062354"/>
                <a:gd name="connsiteY11" fmla="*/ 1338753 h 6097607"/>
                <a:gd name="connsiteX12" fmla="*/ 5716583 w 7062354"/>
                <a:gd name="connsiteY12" fmla="*/ 1579363 h 6097607"/>
                <a:gd name="connsiteX13" fmla="*/ 5838386 w 7062354"/>
                <a:gd name="connsiteY13" fmla="*/ 1713379 h 6097607"/>
                <a:gd name="connsiteX14" fmla="*/ 6096211 w 7062354"/>
                <a:gd name="connsiteY14" fmla="*/ 2052920 h 6097607"/>
                <a:gd name="connsiteX15" fmla="*/ 6144472 w 7062354"/>
                <a:gd name="connsiteY15" fmla="*/ 2117462 h 6097607"/>
                <a:gd name="connsiteX16" fmla="*/ 6417431 w 7062354"/>
                <a:gd name="connsiteY16" fmla="*/ 2563342 h 6097607"/>
                <a:gd name="connsiteX17" fmla="*/ 6651104 w 7062354"/>
                <a:gd name="connsiteY17" fmla="*/ 3048999 h 6097607"/>
                <a:gd name="connsiteX18" fmla="*/ 6834287 w 7062354"/>
                <a:gd name="connsiteY18" fmla="*/ 3555712 h 6097607"/>
                <a:gd name="connsiteX19" fmla="*/ 6961064 w 7062354"/>
                <a:gd name="connsiteY19" fmla="*/ 4060775 h 6097607"/>
                <a:gd name="connsiteX20" fmla="*/ 6982108 w 7062354"/>
                <a:gd name="connsiteY20" fmla="*/ 4198687 h 6097607"/>
                <a:gd name="connsiteX21" fmla="*/ 7036526 w 7062354"/>
                <a:gd name="connsiteY21" fmla="*/ 4569415 h 6097607"/>
                <a:gd name="connsiteX22" fmla="*/ 7055358 w 7062354"/>
                <a:gd name="connsiteY22" fmla="*/ 4942470 h 6097607"/>
                <a:gd name="connsiteX23" fmla="*/ 7062354 w 7062354"/>
                <a:gd name="connsiteY23" fmla="*/ 5092482 h 6097607"/>
                <a:gd name="connsiteX24" fmla="*/ 7052929 w 7062354"/>
                <a:gd name="connsiteY24" fmla="*/ 5286483 h 6097607"/>
                <a:gd name="connsiteX25" fmla="*/ 7036366 w 7062354"/>
                <a:gd name="connsiteY25" fmla="*/ 5608263 h 6097607"/>
                <a:gd name="connsiteX26" fmla="*/ 6963212 w 7062354"/>
                <a:gd name="connsiteY26" fmla="*/ 6097607 h 6097607"/>
                <a:gd name="connsiteX27" fmla="*/ 4924097 w 7062354"/>
                <a:gd name="connsiteY27" fmla="*/ 4919244 h 6097607"/>
                <a:gd name="connsiteX28" fmla="*/ 3489000 w 7062354"/>
                <a:gd name="connsiteY28" fmla="*/ 2686661 h 6097607"/>
                <a:gd name="connsiteX29" fmla="*/ 3489000 w 7062354"/>
                <a:gd name="connsiteY29" fmla="*/ 2684779 h 6097607"/>
                <a:gd name="connsiteX30" fmla="*/ 0 w 7062354"/>
                <a:gd name="connsiteY30" fmla="*/ 2507978 h 6097607"/>
                <a:gd name="connsiteX31" fmla="*/ 0 w 7062354"/>
                <a:gd name="connsiteY31" fmla="*/ 147039 h 6097607"/>
                <a:gd name="connsiteX32" fmla="*/ 267150 w 7062354"/>
                <a:gd name="connsiteY32" fmla="*/ 50456 h 609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62354" h="6097607">
                  <a:moveTo>
                    <a:pt x="448749" y="0"/>
                  </a:moveTo>
                  <a:lnTo>
                    <a:pt x="3145162" y="0"/>
                  </a:lnTo>
                  <a:lnTo>
                    <a:pt x="3312156" y="45957"/>
                  </a:lnTo>
                  <a:cubicBezTo>
                    <a:pt x="3473491" y="94535"/>
                    <a:pt x="3632368" y="150780"/>
                    <a:pt x="3788212" y="214456"/>
                  </a:cubicBezTo>
                  <a:lnTo>
                    <a:pt x="4230380" y="420243"/>
                  </a:lnTo>
                  <a:lnTo>
                    <a:pt x="4248482" y="428963"/>
                  </a:lnTo>
                  <a:lnTo>
                    <a:pt x="4620867" y="647737"/>
                  </a:lnTo>
                  <a:lnTo>
                    <a:pt x="4692705" y="691377"/>
                  </a:lnTo>
                  <a:lnTo>
                    <a:pt x="4994373" y="910080"/>
                  </a:lnTo>
                  <a:lnTo>
                    <a:pt x="5109822" y="996408"/>
                  </a:lnTo>
                  <a:lnTo>
                    <a:pt x="5356711" y="1214812"/>
                  </a:lnTo>
                  <a:lnTo>
                    <a:pt x="5493083" y="1338753"/>
                  </a:lnTo>
                  <a:lnTo>
                    <a:pt x="5716583" y="1579363"/>
                  </a:lnTo>
                  <a:lnTo>
                    <a:pt x="5838386" y="1713379"/>
                  </a:lnTo>
                  <a:lnTo>
                    <a:pt x="6096211" y="2052920"/>
                  </a:lnTo>
                  <a:lnTo>
                    <a:pt x="6144472" y="2117462"/>
                  </a:lnTo>
                  <a:lnTo>
                    <a:pt x="6417431" y="2563342"/>
                  </a:lnTo>
                  <a:cubicBezTo>
                    <a:pt x="6502580" y="2719521"/>
                    <a:pt x="6580662" y="2881487"/>
                    <a:pt x="6651104" y="3048999"/>
                  </a:cubicBezTo>
                  <a:cubicBezTo>
                    <a:pt x="6721402" y="3216513"/>
                    <a:pt x="6782385" y="3385609"/>
                    <a:pt x="6834287" y="3555712"/>
                  </a:cubicBezTo>
                  <a:lnTo>
                    <a:pt x="6961064" y="4060775"/>
                  </a:lnTo>
                  <a:lnTo>
                    <a:pt x="6982108" y="4198687"/>
                  </a:lnTo>
                  <a:lnTo>
                    <a:pt x="7036526" y="4569415"/>
                  </a:lnTo>
                  <a:lnTo>
                    <a:pt x="7055358" y="4942470"/>
                  </a:lnTo>
                  <a:lnTo>
                    <a:pt x="7062354" y="5092482"/>
                  </a:lnTo>
                  <a:lnTo>
                    <a:pt x="7052929" y="5286483"/>
                  </a:lnTo>
                  <a:lnTo>
                    <a:pt x="7036366" y="5608263"/>
                  </a:lnTo>
                  <a:lnTo>
                    <a:pt x="6963212" y="6097607"/>
                  </a:lnTo>
                  <a:lnTo>
                    <a:pt x="4924097" y="4919244"/>
                  </a:lnTo>
                  <a:cubicBezTo>
                    <a:pt x="4775510" y="4042762"/>
                    <a:pt x="4284604" y="3224588"/>
                    <a:pt x="3489000" y="2686661"/>
                  </a:cubicBezTo>
                  <a:lnTo>
                    <a:pt x="3489000" y="2684779"/>
                  </a:lnTo>
                  <a:cubicBezTo>
                    <a:pt x="2415027" y="1956886"/>
                    <a:pt x="1070210" y="1932434"/>
                    <a:pt x="0" y="2507978"/>
                  </a:cubicBezTo>
                  <a:lnTo>
                    <a:pt x="0" y="147039"/>
                  </a:lnTo>
                  <a:lnTo>
                    <a:pt x="267150" y="5045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1B4F8246-FCE3-55D0-B5CE-24BDAECCD1BD}"/>
                </a:ext>
              </a:extLst>
            </p:cNvPr>
            <p:cNvSpPr/>
            <p:nvPr/>
          </p:nvSpPr>
          <p:spPr>
            <a:xfrm>
              <a:off x="1555204" y="359018"/>
              <a:ext cx="6454459" cy="5357411"/>
            </a:xfrm>
            <a:custGeom>
              <a:avLst/>
              <a:gdLst>
                <a:gd name="connsiteX0" fmla="*/ 1084332 w 3268646"/>
                <a:gd name="connsiteY0" fmla="*/ 8 h 2713082"/>
                <a:gd name="connsiteX1" fmla="*/ 3097530 w 3268646"/>
                <a:gd name="connsiteY1" fmla="*/ 1341738 h 2713082"/>
                <a:gd name="connsiteX2" fmla="*/ 3226503 w 3268646"/>
                <a:gd name="connsiteY2" fmla="*/ 2614704 h 2713082"/>
                <a:gd name="connsiteX3" fmla="*/ 3201956 w 3268646"/>
                <a:gd name="connsiteY3" fmla="*/ 2713082 h 2713082"/>
                <a:gd name="connsiteX4" fmla="*/ 2493645 w 3268646"/>
                <a:gd name="connsiteY4" fmla="*/ 2303763 h 2713082"/>
                <a:gd name="connsiteX5" fmla="*/ 1766888 w 3268646"/>
                <a:gd name="connsiteY5" fmla="*/ 1173146 h 2713082"/>
                <a:gd name="connsiteX6" fmla="*/ 1766888 w 3268646"/>
                <a:gd name="connsiteY6" fmla="*/ 1172193 h 2713082"/>
                <a:gd name="connsiteX7" fmla="*/ 0 w 3268646"/>
                <a:gd name="connsiteY7" fmla="*/ 1082658 h 2713082"/>
                <a:gd name="connsiteX8" fmla="*/ 0 w 3268646"/>
                <a:gd name="connsiteY8" fmla="*/ 286756 h 2713082"/>
                <a:gd name="connsiteX9" fmla="*/ 30474 w 3268646"/>
                <a:gd name="connsiteY9" fmla="*/ 268119 h 2713082"/>
                <a:gd name="connsiteX10" fmla="*/ 232410 w 3268646"/>
                <a:gd name="connsiteY10" fmla="*/ 171115 h 2713082"/>
                <a:gd name="connsiteX11" fmla="*/ 1084332 w 3268646"/>
                <a:gd name="connsiteY11" fmla="*/ 8 h 271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8646" h="2713082">
                  <a:moveTo>
                    <a:pt x="1084332" y="8"/>
                  </a:moveTo>
                  <a:cubicBezTo>
                    <a:pt x="1937028" y="2285"/>
                    <a:pt x="2746058" y="505920"/>
                    <a:pt x="3097530" y="1341738"/>
                  </a:cubicBezTo>
                  <a:cubicBezTo>
                    <a:pt x="3272910" y="1759648"/>
                    <a:pt x="3308852" y="2201265"/>
                    <a:pt x="3226503" y="2614704"/>
                  </a:cubicBezTo>
                  <a:lnTo>
                    <a:pt x="3201956" y="2713082"/>
                  </a:lnTo>
                  <a:lnTo>
                    <a:pt x="2493645" y="2303763"/>
                  </a:lnTo>
                  <a:cubicBezTo>
                    <a:pt x="2418398" y="1859898"/>
                    <a:pt x="2169795" y="1445561"/>
                    <a:pt x="1766888" y="1173146"/>
                  </a:cubicBezTo>
                  <a:lnTo>
                    <a:pt x="1766888" y="1172193"/>
                  </a:lnTo>
                  <a:cubicBezTo>
                    <a:pt x="1223010" y="803576"/>
                    <a:pt x="541972" y="791193"/>
                    <a:pt x="0" y="1082658"/>
                  </a:cubicBezTo>
                  <a:lnTo>
                    <a:pt x="0" y="286756"/>
                  </a:lnTo>
                  <a:lnTo>
                    <a:pt x="30474" y="268119"/>
                  </a:lnTo>
                  <a:cubicBezTo>
                    <a:pt x="95414" y="232760"/>
                    <a:pt x="162759" y="200345"/>
                    <a:pt x="232410" y="171115"/>
                  </a:cubicBezTo>
                  <a:cubicBezTo>
                    <a:pt x="511016" y="54196"/>
                    <a:pt x="800100" y="-752"/>
                    <a:pt x="1084332" y="8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87BAE50A-A1EA-914E-CB2C-306B3D975BFD}"/>
                </a:ext>
              </a:extLst>
            </p:cNvPr>
            <p:cNvSpPr/>
            <p:nvPr/>
          </p:nvSpPr>
          <p:spPr>
            <a:xfrm>
              <a:off x="18967" y="1026486"/>
              <a:ext cx="1370721" cy="3209136"/>
            </a:xfrm>
            <a:custGeom>
              <a:avLst/>
              <a:gdLst>
                <a:gd name="connsiteX0" fmla="*/ 694156 w 694156"/>
                <a:gd name="connsiteY0" fmla="*/ 0 h 1625160"/>
                <a:gd name="connsiteX1" fmla="*/ 694156 w 694156"/>
                <a:gd name="connsiteY1" fmla="*/ 793218 h 1625160"/>
                <a:gd name="connsiteX2" fmla="*/ 173138 w 694156"/>
                <a:gd name="connsiteY2" fmla="*/ 1292328 h 1625160"/>
                <a:gd name="connsiteX3" fmla="*/ 174091 w 694156"/>
                <a:gd name="connsiteY3" fmla="*/ 1291375 h 1625160"/>
                <a:gd name="connsiteX4" fmla="*/ 20033 w 694156"/>
                <a:gd name="connsiteY4" fmla="*/ 1572247 h 1625160"/>
                <a:gd name="connsiteX5" fmla="*/ 0 w 694156"/>
                <a:gd name="connsiteY5" fmla="*/ 1625160 h 1625160"/>
                <a:gd name="connsiteX6" fmla="*/ 0 w 694156"/>
                <a:gd name="connsiteY6" fmla="*/ 695430 h 1625160"/>
                <a:gd name="connsiteX7" fmla="*/ 86769 w 694156"/>
                <a:gd name="connsiteY7" fmla="*/ 564457 h 1625160"/>
                <a:gd name="connsiteX8" fmla="*/ 620942 w 694156"/>
                <a:gd name="connsiteY8" fmla="*/ 44775 h 162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156" h="1625160">
                  <a:moveTo>
                    <a:pt x="694156" y="0"/>
                  </a:moveTo>
                  <a:lnTo>
                    <a:pt x="694156" y="793218"/>
                  </a:lnTo>
                  <a:cubicBezTo>
                    <a:pt x="493178" y="917043"/>
                    <a:pt x="314108" y="1083730"/>
                    <a:pt x="173138" y="1292328"/>
                  </a:cubicBezTo>
                  <a:lnTo>
                    <a:pt x="174091" y="1291375"/>
                  </a:lnTo>
                  <a:cubicBezTo>
                    <a:pt x="113034" y="1381677"/>
                    <a:pt x="61762" y="1475719"/>
                    <a:pt x="20033" y="1572247"/>
                  </a:cubicBezTo>
                  <a:lnTo>
                    <a:pt x="0" y="1625160"/>
                  </a:lnTo>
                  <a:lnTo>
                    <a:pt x="0" y="695430"/>
                  </a:lnTo>
                  <a:lnTo>
                    <a:pt x="86769" y="564457"/>
                  </a:lnTo>
                  <a:cubicBezTo>
                    <a:pt x="231371" y="364966"/>
                    <a:pt x="410828" y="188306"/>
                    <a:pt x="620942" y="44775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7BF8FB6-D88A-527F-3897-17E2967CACF2}"/>
                </a:ext>
              </a:extLst>
            </p:cNvPr>
            <p:cNvSpPr/>
            <p:nvPr/>
          </p:nvSpPr>
          <p:spPr>
            <a:xfrm>
              <a:off x="6445371" y="5113174"/>
              <a:ext cx="1391471" cy="1050347"/>
            </a:xfrm>
            <a:custGeom>
              <a:avLst/>
              <a:gdLst>
                <a:gd name="connsiteX0" fmla="*/ 30517 w 704664"/>
                <a:gd name="connsiteY0" fmla="*/ 0 h 531913"/>
                <a:gd name="connsiteX1" fmla="*/ 704664 w 704664"/>
                <a:gd name="connsiteY1" fmla="*/ 388980 h 531913"/>
                <a:gd name="connsiteX2" fmla="*/ 699107 w 704664"/>
                <a:gd name="connsiteY2" fmla="*/ 411252 h 531913"/>
                <a:gd name="connsiteX3" fmla="*/ 655599 w 704664"/>
                <a:gd name="connsiteY3" fmla="*/ 531913 h 531913"/>
                <a:gd name="connsiteX4" fmla="*/ 0 w 704664"/>
                <a:gd name="connsiteY4" fmla="*/ 531913 h 531913"/>
                <a:gd name="connsiteX5" fmla="*/ 36530 w 704664"/>
                <a:gd name="connsiteY5" fmla="*/ 291956 h 531913"/>
                <a:gd name="connsiteX6" fmla="*/ 30517 w 704664"/>
                <a:gd name="connsiteY6" fmla="*/ 0 h 53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664" h="531913">
                  <a:moveTo>
                    <a:pt x="30517" y="0"/>
                  </a:moveTo>
                  <a:lnTo>
                    <a:pt x="704664" y="388980"/>
                  </a:lnTo>
                  <a:lnTo>
                    <a:pt x="699107" y="411252"/>
                  </a:lnTo>
                  <a:lnTo>
                    <a:pt x="655599" y="531913"/>
                  </a:lnTo>
                  <a:lnTo>
                    <a:pt x="0" y="531913"/>
                  </a:lnTo>
                  <a:lnTo>
                    <a:pt x="36530" y="291956"/>
                  </a:lnTo>
                  <a:cubicBezTo>
                    <a:pt x="42840" y="194370"/>
                    <a:pt x="40757" y="96679"/>
                    <a:pt x="30517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FBD92FA-D562-DA3F-8F15-5F01E8CB94D3}"/>
              </a:ext>
            </a:extLst>
          </p:cNvPr>
          <p:cNvGrpSpPr/>
          <p:nvPr userDrawn="1"/>
        </p:nvGrpSpPr>
        <p:grpSpPr>
          <a:xfrm>
            <a:off x="0" y="1808163"/>
            <a:ext cx="12192000" cy="4503592"/>
            <a:chOff x="0" y="-713794"/>
            <a:chExt cx="12192000" cy="4503592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94D6026-D55F-7ACB-4409-DCBF605EC9E1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0299239-A02D-279E-4EA0-20E63168E549}"/>
                </a:ext>
              </a:extLst>
            </p:cNvPr>
            <p:cNvSpPr/>
            <p:nvPr userDrawn="1"/>
          </p:nvSpPr>
          <p:spPr>
            <a:xfrm>
              <a:off x="695325" y="-713794"/>
              <a:ext cx="11496675" cy="45035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BD5A21C6-DE71-9E5A-CEEF-A2E794686E3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BC84968-6EC7-4DB5-A033-BA27791B2CC4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D1FBF99F-C9CB-5ADB-381B-9627ADC4E1B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4007410-3B87-ECF3-D62E-5742924DDAD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5B3AEFE8-F1F7-720E-26B7-F2E131F29A9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57" name="Textplatzhalter 38">
            <a:extLst>
              <a:ext uri="{FF2B5EF4-FFF2-40B4-BE49-F238E27FC236}">
                <a16:creationId xmlns:a16="http://schemas.microsoft.com/office/drawing/2014/main" id="{C1585655-A668-4F60-97C1-9AA84AAE0B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34681" y="1874036"/>
            <a:ext cx="2797119" cy="1517196"/>
          </a:xfrm>
        </p:spPr>
        <p:txBody>
          <a:bodyPr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58" name="Textplatzhalter 38">
            <a:extLst>
              <a:ext uri="{FF2B5EF4-FFF2-40B4-BE49-F238E27FC236}">
                <a16:creationId xmlns:a16="http://schemas.microsoft.com/office/drawing/2014/main" id="{700EBF75-B62A-C0CE-7CAE-9D0EBDFE29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34682" y="3529839"/>
            <a:ext cx="9857061" cy="377989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E92D-3AA6-40B0-A219-18B11E3F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16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AA62E9-F106-B23C-623E-8A888A39A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CBF1C3-9531-B1AA-AA8F-F5017B68B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4037EF-668D-0BEA-33A4-2232A9FA4D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9D9863-CF8D-4032-A913-D29BDC1196C2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A62D2A4-D375-8583-5AA3-78BD4A4CD7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05DD05E-3DF5-F6F9-86AA-E25A77111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6361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AA62E9-F106-B23C-623E-8A888A39A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5221288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CBF1C3-9531-B1AA-AA8F-F5017B68B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4037EF-668D-0BEA-33A4-2232A9FA4D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F2EE7D-365B-40BB-94E7-9D2C91E5EF47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A62D2A4-D375-8583-5AA3-78BD4A4CD7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05DD05E-3DF5-F6F9-86AA-E25A77111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31C010F-16BE-5AE0-8E35-1DB929DE718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5388" y="1808163"/>
            <a:ext cx="5221288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986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AA62E9-F106-B23C-623E-8A888A39A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3348000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CBF1C3-9531-B1AA-AA8F-F5017B68B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4037EF-668D-0BEA-33A4-2232A9FA4D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95D4F8-FC72-423F-A2F7-2A70E5BB824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A62D2A4-D375-8583-5AA3-78BD4A4CD7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05DD05E-3DF5-F6F9-86AA-E25A77111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5DA6AC5-DB53-8F16-2B0E-BA59DD352FB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2000" y="1808163"/>
            <a:ext cx="3348000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F2CCB5D-ADAB-F4F1-F790-3B15BD2E6EC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48675" y="1808163"/>
            <a:ext cx="3348000" cy="41234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370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8AC6113-A396-EDEB-1202-33806CF8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49" cy="229690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D19199D3-15E3-F4F1-7E61-7C80AA1C8E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4337885"/>
            <a:ext cx="11496675" cy="183240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EF9D17-2661-1731-3798-2CB28B9AA0D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1B7506-41DB-43AE-BDC5-6B0D570F4AEE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A7C672A-6A69-79BD-124A-650E635D37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5A2612C-BAFD-EFDD-3CEA-BC90B6AD21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43BC1C0-FD08-3235-0460-14284D89D3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</p:spTree>
    <p:extLst>
      <p:ext uri="{BB962C8B-B14F-4D97-AF65-F5344CB8AC3E}">
        <p14:creationId xmlns:p14="http://schemas.microsoft.com/office/powerpoint/2010/main" val="1413152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27" userDrawn="1">
          <p15:clr>
            <a:srgbClr val="FBAE40"/>
          </p15:clr>
        </p15:guide>
        <p15:guide id="3" pos="395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FC42BD4-59F3-4F6D-7DEB-F946BCB6944C}"/>
              </a:ext>
            </a:extLst>
          </p:cNvPr>
          <p:cNvSpPr/>
          <p:nvPr userDrawn="1"/>
        </p:nvSpPr>
        <p:spPr>
          <a:xfrm>
            <a:off x="0" y="6241409"/>
            <a:ext cx="1800000" cy="703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2562CD-26E3-BEA6-7B93-F8906644B06C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7FD3D8A-C4DE-21B0-922E-F338BC07B597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96FF38BE-314F-0672-5B6E-9BAAF668C1B6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551DF75-2DE2-0B6F-7BB2-C13C9D9001BF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8AC6113-A396-EDEB-1202-33806CF8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808163"/>
            <a:ext cx="5221288" cy="229690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2E936E8-6955-3D90-2162-21AAFD2B96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386" y="1808163"/>
            <a:ext cx="5221288" cy="229690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D19199D3-15E3-F4F1-7E61-7C80AA1C8E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4337886"/>
            <a:ext cx="11496675" cy="18295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56233D5-4A02-EBC1-7F2B-86DE950DE4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5387" y="6470650"/>
            <a:ext cx="4577339" cy="210889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Quellenangaben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D94DEE-2821-D388-1697-1A0FEEAC050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32A2973-1A41-4F00-9FB4-158A11F2A142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925D34-2F69-C133-EC40-0FCA29DC297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2D8F0F-5BB3-CB7B-9DCB-6373D61C03E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99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27">
          <p15:clr>
            <a:srgbClr val="FBAE40"/>
          </p15:clr>
        </p15:guide>
        <p15:guide id="3" pos="395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CB3FE5-0424-CED4-0C5F-766A2A1C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B79880-7E65-D945-DDDF-A6A3FBEB5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808163"/>
            <a:ext cx="10801350" cy="4123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D8426B-CE3F-4632-F665-09E6A1F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470112"/>
            <a:ext cx="767715" cy="2114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BC03F00C-E8B5-48E7-8D9B-3248641ACE32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3E4673-7AD2-15D5-18A4-B5E108757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17455" y="6470112"/>
            <a:ext cx="4114800" cy="2114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A560EC-898C-2E87-1230-6C09E15B6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8412" y="6470112"/>
            <a:ext cx="568263" cy="2114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fld id="{90911767-40B8-4B5C-97FF-2E3C678948E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E3242D0-A59F-2E04-D6D7-D8AADCFA9E28}"/>
              </a:ext>
            </a:extLst>
          </p:cNvPr>
          <p:cNvGrpSpPr/>
          <p:nvPr userDrawn="1"/>
        </p:nvGrpSpPr>
        <p:grpSpPr>
          <a:xfrm>
            <a:off x="0" y="6167755"/>
            <a:ext cx="12192000" cy="144000"/>
            <a:chOff x="0" y="3645798"/>
            <a:chExt cx="12192000" cy="14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5C5AC4C-4CBB-A938-13F1-5E24F0C4514E}"/>
                </a:ext>
              </a:extLst>
            </p:cNvPr>
            <p:cNvSpPr/>
            <p:nvPr userDrawn="1"/>
          </p:nvSpPr>
          <p:spPr>
            <a:xfrm>
              <a:off x="0" y="3719452"/>
              <a:ext cx="1800000" cy="703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53BC49F-4FE5-6891-C4C9-10A16F678E15}"/>
                </a:ext>
              </a:extLst>
            </p:cNvPr>
            <p:cNvSpPr/>
            <p:nvPr userDrawn="1"/>
          </p:nvSpPr>
          <p:spPr>
            <a:xfrm>
              <a:off x="695325" y="3645798"/>
              <a:ext cx="11496675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0F943A23-6775-AB82-2EA7-35DF4A07D6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 t="17419" b="17419"/>
          <a:stretch/>
        </p:blipFill>
        <p:spPr>
          <a:xfrm>
            <a:off x="9606841" y="199151"/>
            <a:ext cx="2233666" cy="10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4" r:id="rId3"/>
    <p:sldLayoutId id="2147483676" r:id="rId4"/>
    <p:sldLayoutId id="2147483650" r:id="rId5"/>
    <p:sldLayoutId id="2147483658" r:id="rId6"/>
    <p:sldLayoutId id="2147483659" r:id="rId7"/>
    <p:sldLayoutId id="2147483653" r:id="rId8"/>
    <p:sldLayoutId id="2147483662" r:id="rId9"/>
    <p:sldLayoutId id="2147483660" r:id="rId10"/>
    <p:sldLayoutId id="2147483663" r:id="rId11"/>
    <p:sldLayoutId id="2147483664" r:id="rId12"/>
    <p:sldLayoutId id="2147483665" r:id="rId13"/>
    <p:sldLayoutId id="2147483668" r:id="rId14"/>
    <p:sldLayoutId id="2147483652" r:id="rId15"/>
    <p:sldLayoutId id="2147483669" r:id="rId16"/>
    <p:sldLayoutId id="2147483672" r:id="rId17"/>
    <p:sldLayoutId id="2147483673" r:id="rId18"/>
    <p:sldLayoutId id="2147483679" r:id="rId19"/>
    <p:sldLayoutId id="2147483680" r:id="rId20"/>
    <p:sldLayoutId id="2147483671" r:id="rId21"/>
    <p:sldLayoutId id="2147483666" r:id="rId22"/>
    <p:sldLayoutId id="2147483667" r:id="rId23"/>
    <p:sldLayoutId id="2147483677" r:id="rId24"/>
    <p:sldLayoutId id="2147483678" r:id="rId25"/>
    <p:sldLayoutId id="2147483681" r:id="rId26"/>
    <p:sldLayoutId id="2147483682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pos="3727" userDrawn="1">
          <p15:clr>
            <a:srgbClr val="F26B43"/>
          </p15:clr>
        </p15:guide>
        <p15:guide id="7" pos="39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49EFB3-9341-3CE5-0639-BB102F61B4FE}"/>
              </a:ext>
            </a:extLst>
          </p:cNvPr>
          <p:cNvSpPr/>
          <p:nvPr/>
        </p:nvSpPr>
        <p:spPr>
          <a:xfrm>
            <a:off x="695325" y="1808163"/>
            <a:ext cx="10801350" cy="45005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Content-Bereich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E5ECF0-DE59-7B75-CDA5-2EF52638F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E4CA31-9B6C-48F6-9922-98A72EF7EB1D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5152A7C-726B-A82F-DCD8-6FB95F506704}"/>
              </a:ext>
            </a:extLst>
          </p:cNvPr>
          <p:cNvSpPr/>
          <p:nvPr/>
        </p:nvSpPr>
        <p:spPr>
          <a:xfrm>
            <a:off x="695325" y="6167755"/>
            <a:ext cx="11496675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12">
            <a:extLst>
              <a:ext uri="{FF2B5EF4-FFF2-40B4-BE49-F238E27FC236}">
                <a16:creationId xmlns:a16="http://schemas.microsoft.com/office/drawing/2014/main" id="{B75E77BB-1ED9-8884-14CC-57BB828213F8}"/>
              </a:ext>
            </a:extLst>
          </p:cNvPr>
          <p:cNvCxnSpPr/>
          <p:nvPr/>
        </p:nvCxnSpPr>
        <p:spPr>
          <a:xfrm>
            <a:off x="695456" y="0"/>
            <a:ext cx="0" cy="685800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3">
            <a:extLst>
              <a:ext uri="{FF2B5EF4-FFF2-40B4-BE49-F238E27FC236}">
                <a16:creationId xmlns:a16="http://schemas.microsoft.com/office/drawing/2014/main" id="{21CB4AA6-AC4C-7E49-6A51-70BCBE1A5D2B}"/>
              </a:ext>
            </a:extLst>
          </p:cNvPr>
          <p:cNvCxnSpPr>
            <a:cxnSpLocks/>
          </p:cNvCxnSpPr>
          <p:nvPr/>
        </p:nvCxnSpPr>
        <p:spPr>
          <a:xfrm>
            <a:off x="0" y="1808163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2">
            <a:extLst>
              <a:ext uri="{FF2B5EF4-FFF2-40B4-BE49-F238E27FC236}">
                <a16:creationId xmlns:a16="http://schemas.microsoft.com/office/drawing/2014/main" id="{988BC9FD-F2BC-5647-E106-E1D8CC164EDA}"/>
              </a:ext>
            </a:extLst>
          </p:cNvPr>
          <p:cNvCxnSpPr/>
          <p:nvPr/>
        </p:nvCxnSpPr>
        <p:spPr>
          <a:xfrm>
            <a:off x="11496675" y="0"/>
            <a:ext cx="0" cy="685800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3">
            <a:extLst>
              <a:ext uri="{FF2B5EF4-FFF2-40B4-BE49-F238E27FC236}">
                <a16:creationId xmlns:a16="http://schemas.microsoft.com/office/drawing/2014/main" id="{B3CCE96B-52D9-8A10-B3A9-F39ADF2D591F}"/>
              </a:ext>
            </a:extLst>
          </p:cNvPr>
          <p:cNvCxnSpPr>
            <a:cxnSpLocks/>
          </p:cNvCxnSpPr>
          <p:nvPr/>
        </p:nvCxnSpPr>
        <p:spPr>
          <a:xfrm>
            <a:off x="0" y="6167755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954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4B776-C982-14DE-3367-6E5082E9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CB81B6-B806-C01F-C3DA-0D7FC657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65A44F16-C8E4-4826-B620-95BAC0C29204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F35E1-1DB3-D000-8A3E-1256C666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1A2D35-1E64-95D2-A8E9-6B337883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4" name="Textplatzhalter 63">
            <a:extLst>
              <a:ext uri="{FF2B5EF4-FFF2-40B4-BE49-F238E27FC236}">
                <a16:creationId xmlns:a16="http://schemas.microsoft.com/office/drawing/2014/main" id="{78F59F64-D7B7-A3A6-227D-543398C4E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10943CC-7FE6-D798-39D5-ED9A0257E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1808163"/>
            <a:ext cx="543538" cy="377989"/>
          </a:xfrm>
        </p:spPr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BA0EEB-E621-58DF-810A-5D1E99DE9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0124" y="1808163"/>
            <a:ext cx="9857061" cy="377989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F544C0C-44AD-5287-A904-DF978A7F0C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331166"/>
            <a:ext cx="543538" cy="377989"/>
          </a:xfrm>
        </p:spPr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7125252-C620-69D8-EA9F-35BA535679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50124" y="2331166"/>
            <a:ext cx="9857061" cy="377989"/>
          </a:xfrm>
        </p:spPr>
        <p:txBody>
          <a:bodyPr/>
          <a:lstStyle/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00FD51B-1800-6FE3-71CB-6FCADA4BA1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5" y="2854169"/>
            <a:ext cx="543538" cy="377989"/>
          </a:xfrm>
        </p:spPr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4B4B280-5BFC-69C3-7896-7C92219DC8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50124" y="2854169"/>
            <a:ext cx="9857061" cy="377989"/>
          </a:xfrm>
        </p:spPr>
        <p:txBody>
          <a:bodyPr/>
          <a:lstStyle/>
          <a:p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39DADA1-0E2A-6961-DD09-2C5648CEE4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3377172"/>
            <a:ext cx="543538" cy="377989"/>
          </a:xfrm>
        </p:spPr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CD27434-1B99-0F98-F93B-E739697CDB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50124" y="3377172"/>
            <a:ext cx="9857061" cy="377989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A6A40B5-DFE9-44F1-B554-97E50B1751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5325" y="3900175"/>
            <a:ext cx="543538" cy="377989"/>
          </a:xfrm>
        </p:spPr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179F5DD-B3DA-C3D2-8AD6-65929CD155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0124" y="3900175"/>
            <a:ext cx="9857061" cy="377989"/>
          </a:xfrm>
        </p:spPr>
        <p:txBody>
          <a:bodyPr/>
          <a:lstStyle/>
          <a:p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FDB9DE-DFA6-D7BB-FE60-3A4596D76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5325" y="4423178"/>
            <a:ext cx="543538" cy="377989"/>
          </a:xfrm>
        </p:spPr>
        <p:txBody>
          <a:bodyPr/>
          <a:lstStyle/>
          <a:p>
            <a:r>
              <a:rPr lang="de-DE" dirty="0"/>
              <a:t>06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DF3DC8D-AFFC-BF50-8523-DECBFF4BD7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50124" y="4423178"/>
            <a:ext cx="9857061" cy="377989"/>
          </a:xfrm>
        </p:spPr>
        <p:txBody>
          <a:bodyPr/>
          <a:lstStyle/>
          <a:p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endParaRPr lang="de-DE" dirty="0"/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31110311-014F-9A32-13B5-EEAEC61FC8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5325" y="4946181"/>
            <a:ext cx="543538" cy="377989"/>
          </a:xfrm>
        </p:spPr>
        <p:txBody>
          <a:bodyPr/>
          <a:lstStyle/>
          <a:p>
            <a:r>
              <a:rPr lang="de-DE" dirty="0"/>
              <a:t>07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BE46E29-D021-7F67-2254-9BB9DA98A4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50124" y="4946181"/>
            <a:ext cx="9857061" cy="377989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22F5271-FF13-41EE-7966-D0FCFFA434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5325" y="5469182"/>
            <a:ext cx="543538" cy="377989"/>
          </a:xfrm>
        </p:spPr>
        <p:txBody>
          <a:bodyPr/>
          <a:lstStyle/>
          <a:p>
            <a:r>
              <a:rPr lang="de-DE" dirty="0"/>
              <a:t>08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18C7BACA-43FD-C114-DD26-A93345FC34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50124" y="5469182"/>
            <a:ext cx="9857061" cy="377989"/>
          </a:xfrm>
        </p:spPr>
        <p:txBody>
          <a:bodyPr/>
          <a:lstStyle/>
          <a:p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lorem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21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1970F-96DD-93BC-B5B3-88DC2205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AD8525-1BBE-4100-C93E-EBE64479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00B090F9-BAD4-4425-B597-C72FF23C8877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0BD27E-2047-F76F-1216-8386EC8A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DDF927-9C9D-BD17-A4D1-5164E80A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33DADBE-5C90-3BF6-2E9C-C308E0953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79D4A-729F-0F25-F0D1-1DFF123315D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34681" y="1874036"/>
            <a:ext cx="2797119" cy="1517196"/>
          </a:xfrm>
        </p:spPr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DC6341-23A2-85AC-F98C-7BAFE648B4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34682" y="3529839"/>
            <a:ext cx="9857061" cy="377989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928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2B497-2748-AF85-5107-FC637C04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FEDE62-8860-DD24-7F8A-112BEAAC3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F520574-3660-46BB-955C-A7FE52565A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02D6EB-83D5-D285-26A2-11C164A241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A9C3075F-D6AC-4B61-9B7E-99EE224707B9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E58C58-4F42-31C8-1EC3-026D102DCB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72D499-8FCA-704F-D15A-A4B111584C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75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03D2F-E62F-BF8D-B719-CA6EFBA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2x 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3336C-A2CD-E0BE-3FAE-3D696F09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5221288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7833EAE-405D-3E47-A78F-28267535C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14E503-6793-D93C-7C47-E39E78EB3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7A1DDCFF-5907-4A60-86E8-55478230649E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C3A094-96D2-60CF-EF4E-FB90369F06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B75B62-6BDA-F1CC-BA15-A4225FE96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9E9125D-F447-C94C-84DE-3CE3E645489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75388" y="1808163"/>
            <a:ext cx="5221288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49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778E1-5D31-C170-CF78-B4293EEEA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3x 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87483A-93C9-866D-5D46-C3534D35D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334800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B9BB4E7-7D63-FD72-FBEE-5FCECDA560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3AF2B2-A096-D71B-618E-F4A19B4FB4C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DC14DCAD-BBC0-4359-8FB0-51019E293582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4AB9DB-9A01-1D14-3E15-F8AD1D600E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1655AA-A3C8-0BBB-8EE6-5749CE590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B57B3EA-B157-3203-1568-4E90B082A9F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2000" y="1808163"/>
            <a:ext cx="334800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EC91735-8082-E03D-C46C-7D714C7BADF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48675" y="1808163"/>
            <a:ext cx="334800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718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F7B43-1C9D-8CB1-6FAA-D2EE2B51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Inhalt + 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CE05E8-F49D-6230-3240-E09C5780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49" cy="2296909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pic>
        <p:nvPicPr>
          <p:cNvPr id="10" name="Bildplatzhalter 9" descr="Ein Bild, das Feuchtigkeit, Tau, Grün, Pflanze enthält.&#10;&#10;Automatisch generierte Beschreibung">
            <a:extLst>
              <a:ext uri="{FF2B5EF4-FFF2-40B4-BE49-F238E27FC236}">
                <a16:creationId xmlns:a16="http://schemas.microsoft.com/office/drawing/2014/main" id="{73CF986D-3A90-9B58-1123-CCB07F2541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9" b="38049"/>
          <a:stretch/>
        </p:blipFill>
        <p:spPr>
          <a:xfrm>
            <a:off x="695325" y="4337885"/>
            <a:ext cx="11496675" cy="1832409"/>
          </a:xfr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6E1C9E-C015-14FE-7622-4854E1EFDDF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1F63BFC3-D6A4-4D87-AB95-B8479419B8A7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2755C9-2EA7-1EE4-B506-1C8B92B7D3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C98C2F-9C96-1744-D822-5B3433FE59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0290C976-7DBB-6DCA-4880-0EE2445B2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33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FB450-C9D3-188F-A478-A8E726A9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2x Inhalt + Bild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BDAB7A8-ACF2-6F57-D65B-D327A869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808163"/>
            <a:ext cx="5221288" cy="2296909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5A0DED7-0BF2-3498-C2FC-EDB9C208C5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5386" y="1808163"/>
            <a:ext cx="5221288" cy="2296909"/>
          </a:xfrm>
        </p:spPr>
        <p:txBody>
          <a:bodyPr/>
          <a:lstStyle/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2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2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3" name="Bildplatzhalter 12" descr="Ein Bild, das Feuchtigkeit, Tau, Grün, Pflanze enthält.&#10;&#10;Automatisch generierte Beschreibung">
            <a:extLst>
              <a:ext uri="{FF2B5EF4-FFF2-40B4-BE49-F238E27FC236}">
                <a16:creationId xmlns:a16="http://schemas.microsoft.com/office/drawing/2014/main" id="{247FD6E0-2389-7979-88F9-5C111E5E64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0" b="38070"/>
          <a:stretch/>
        </p:blipFill>
        <p:spPr>
          <a:xfrm>
            <a:off x="695325" y="4337886"/>
            <a:ext cx="11496675" cy="1829552"/>
          </a:xfr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3664391-8299-0793-A1C6-7E86F12643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4FD12315-F253-F501-C5AB-8170091D43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2C5249B-8F52-4105-ADAD-F7F2EE05FD37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CABBD57E-4547-94E2-A116-99140D6D4DB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57E7719B-3698-5BF7-EA4F-C119E969DF7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884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971D9-CF4F-4450-D9CE-BDA83C06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Inhalt auf Grau + Bild</a:t>
            </a:r>
          </a:p>
        </p:txBody>
      </p:sp>
      <p:pic>
        <p:nvPicPr>
          <p:cNvPr id="10" name="Bildplatzhalter 9" descr="Ein Bild, das Natur, Berg, Landschaft, draußen enthält.&#10;&#10;Automatisch generierte Beschreibung">
            <a:extLst>
              <a:ext uri="{FF2B5EF4-FFF2-40B4-BE49-F238E27FC236}">
                <a16:creationId xmlns:a16="http://schemas.microsoft.com/office/drawing/2014/main" id="{A838FABC-D9FD-EB65-107D-6B3BC2FD0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8" b="31798"/>
          <a:stretch/>
        </p:blipFill>
        <p:spPr>
          <a:xfrm>
            <a:off x="695325" y="4337886"/>
            <a:ext cx="11496675" cy="18295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76E0D0-E2B2-4782-8550-53ED77D530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703" y="2055600"/>
            <a:ext cx="10506972" cy="2055813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9DE41B-889A-B82B-D05A-EEAF034B6E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20742175-790B-47FF-88E5-56A90AB4C132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F0B3FE-0555-B648-19BF-A106D7775B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5BB7A8-BB7E-362F-3EB9-BD80FE0E1CA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E5DD11AB-46CC-F7A7-44BD-AA6ED4D4EC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269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8801B-4D4C-5BBB-A598-D702DD28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Titel und 2x Inhalt auf Grau + Bild</a:t>
            </a:r>
          </a:p>
        </p:txBody>
      </p:sp>
      <p:pic>
        <p:nvPicPr>
          <p:cNvPr id="11" name="Bildplatzhalter 10" descr="Ein Bild, das Natur, Berg, Landschaft, draußen enthält.&#10;&#10;Automatisch generierte Beschreibung">
            <a:extLst>
              <a:ext uri="{FF2B5EF4-FFF2-40B4-BE49-F238E27FC236}">
                <a16:creationId xmlns:a16="http://schemas.microsoft.com/office/drawing/2014/main" id="{A3D636BB-C262-9CAD-38CE-920F44C0B1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8" b="31798"/>
          <a:stretch/>
        </p:blipFill>
        <p:spPr>
          <a:xfrm>
            <a:off x="695325" y="4337886"/>
            <a:ext cx="11496675" cy="1829552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944A57-5CFA-4241-461C-B763EC36F5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7" y="2053653"/>
            <a:ext cx="5221288" cy="2055600"/>
          </a:xfrm>
        </p:spPr>
        <p:txBody>
          <a:bodyPr/>
          <a:lstStyle/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2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2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34D773C-A0AD-7E09-9E20-EC476C77AEB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30CAF11C-3E82-4C0F-AEDF-C1364323CCFC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E6462A5-CB48-C38F-4D63-2F74084442B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832FFA4-5C4A-0B23-83BE-39145D71C30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246C53A-FA88-9D1F-F331-2330D9A111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2E79AB-A5A1-2C24-FF7F-48190DC8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3" y="2055813"/>
            <a:ext cx="4927600" cy="2055812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821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platzhalter 31">
            <a:extLst>
              <a:ext uri="{FF2B5EF4-FFF2-40B4-BE49-F238E27FC236}">
                <a16:creationId xmlns:a16="http://schemas.microsoft.com/office/drawing/2014/main" id="{76FAA141-DC7B-154D-05D8-A1454D257A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15FC412-07BB-CF12-AFF5-DE0C990D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Bild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6ED1F2-E605-4649-FB95-5129B20FF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78FCC2-275A-FE6A-1899-1CFF42D12F5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F9A4BD02-DB20-4EA8-8A59-7FC12A286CDE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72AF6B-5A80-E1E7-1B53-E238AD0923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AE8996-26C4-B6EA-83E0-46398003ED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714D09B9-46B4-01E5-47D9-98D54D17B3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B733C968-E7A6-9023-106A-41834BBF30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E4350617-6830-0BE2-8E99-22079CDCC46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56FAD5-80C2-57CA-1995-5922D8EF4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1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E5ECF0-DE59-7B75-CDA5-2EF52638F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DAFCB5-D8A2-4B8B-A579-9F39ED720E4F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F0D027-D3C7-A478-C419-2AA7A0F1B757}"/>
              </a:ext>
            </a:extLst>
          </p:cNvPr>
          <p:cNvSpPr txBox="1"/>
          <p:nvPr/>
        </p:nvSpPr>
        <p:spPr>
          <a:xfrm>
            <a:off x="695326" y="1808162"/>
            <a:ext cx="5221288" cy="334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 err="1">
                <a:solidFill>
                  <a:schemeClr val="tx2"/>
                </a:solidFill>
                <a:latin typeface="+mj-lt"/>
              </a:rPr>
              <a:t>Überschriften</a:t>
            </a:r>
            <a:r>
              <a:rPr lang="en-GB" sz="2400" dirty="0">
                <a:solidFill>
                  <a:schemeClr val="tx2"/>
                </a:solidFill>
                <a:latin typeface="+mj-lt"/>
              </a:rPr>
              <a:t>: Aptos Light, 32 pt.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BD468FA-48C3-64B9-05DF-B6C7522D8374}"/>
              </a:ext>
            </a:extLst>
          </p:cNvPr>
          <p:cNvSpPr txBox="1"/>
          <p:nvPr/>
        </p:nvSpPr>
        <p:spPr>
          <a:xfrm>
            <a:off x="695325" y="2253004"/>
            <a:ext cx="522128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dirty="0">
                <a:solidFill>
                  <a:schemeClr val="tx2"/>
                </a:solidFill>
                <a:latin typeface="+mj-lt"/>
              </a:rPr>
              <a:t>AaÄäBbCcDdEeFfGgHhIiJjKkLl</a:t>
            </a:r>
            <a:br>
              <a:rPr lang="en-GB" sz="2400" dirty="0">
                <a:solidFill>
                  <a:schemeClr val="tx2"/>
                </a:solidFill>
                <a:latin typeface="+mj-lt"/>
              </a:rPr>
            </a:br>
            <a:r>
              <a:rPr lang="en-GB" sz="2400" dirty="0">
                <a:solidFill>
                  <a:schemeClr val="tx2"/>
                </a:solidFill>
                <a:latin typeface="+mj-lt"/>
              </a:rPr>
              <a:t>MmNnOoÖöPpQq</a:t>
            </a:r>
            <a:br>
              <a:rPr lang="en-GB" sz="2400" dirty="0">
                <a:solidFill>
                  <a:schemeClr val="tx2"/>
                </a:solidFill>
                <a:latin typeface="+mj-lt"/>
              </a:rPr>
            </a:br>
            <a:r>
              <a:rPr lang="en-GB" sz="2400" dirty="0">
                <a:solidFill>
                  <a:schemeClr val="tx2"/>
                </a:solidFill>
                <a:latin typeface="+mj-lt"/>
              </a:rPr>
              <a:t>RrSsTtUuÜüVvWwXxYyZz</a:t>
            </a:r>
          </a:p>
          <a:p>
            <a:pPr algn="l"/>
            <a:r>
              <a:rPr lang="en-GB" sz="2400" dirty="0">
                <a:solidFill>
                  <a:schemeClr val="tx2"/>
                </a:solidFill>
                <a:latin typeface="+mj-lt"/>
              </a:rPr>
              <a:t>1234567890 </a:t>
            </a:r>
            <a:br>
              <a:rPr lang="en-GB" sz="2400" dirty="0">
                <a:solidFill>
                  <a:schemeClr val="tx2"/>
                </a:solidFill>
                <a:latin typeface="+mj-lt"/>
              </a:rPr>
            </a:br>
            <a:r>
              <a:rPr lang="en-GB" sz="2400" dirty="0">
                <a:solidFill>
                  <a:schemeClr val="tx2"/>
                </a:solidFill>
                <a:latin typeface="+mj-lt"/>
              </a:rPr>
              <a:t>!”§$%&amp;/()=?`+-*.:,;&lt;&gt;#</a:t>
            </a:r>
            <a:r>
              <a:rPr lang="en-GB" sz="2400" baseline="-25000" dirty="0">
                <a:solidFill>
                  <a:schemeClr val="tx2"/>
                </a:solidFill>
                <a:latin typeface="+mj-lt"/>
              </a:rPr>
              <a:t>~</a:t>
            </a:r>
            <a:endParaRPr lang="en-GB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DEB0CD0-E666-9E63-5FA1-69583E24200D}"/>
              </a:ext>
            </a:extLst>
          </p:cNvPr>
          <p:cNvSpPr txBox="1"/>
          <p:nvPr/>
        </p:nvSpPr>
        <p:spPr>
          <a:xfrm>
            <a:off x="695325" y="4518416"/>
            <a:ext cx="4243066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l"/>
            <a:r>
              <a:rPr lang="en-GB" sz="1600" dirty="0" err="1">
                <a:ea typeface="+mj-ea"/>
                <a:cs typeface="+mj-cs"/>
              </a:rPr>
              <a:t>Fließtext</a:t>
            </a:r>
            <a:r>
              <a:rPr lang="en-GB" sz="1600" dirty="0">
                <a:ea typeface="+mj-ea"/>
                <a:cs typeface="+mj-cs"/>
              </a:rPr>
              <a:t>: Aptos 16 pt.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BCF6F53-3E52-A294-D585-B7E64B0E0515}"/>
              </a:ext>
            </a:extLst>
          </p:cNvPr>
          <p:cNvSpPr txBox="1"/>
          <p:nvPr/>
        </p:nvSpPr>
        <p:spPr>
          <a:xfrm>
            <a:off x="695325" y="4907681"/>
            <a:ext cx="52212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AaÄäBbCcDdEeFfGgHhIiJjKkLlMmNnOoÖöPpQq</a:t>
            </a:r>
            <a:br>
              <a:rPr lang="en-GB" sz="1600" dirty="0"/>
            </a:br>
            <a:r>
              <a:rPr lang="en-GB" sz="1600" dirty="0"/>
              <a:t>RrSsTtUuÜüVvWwXxYyZz</a:t>
            </a:r>
          </a:p>
          <a:p>
            <a:r>
              <a:rPr lang="en-GB" sz="1600" dirty="0"/>
              <a:t>1234567890 !”§$%&amp;/()=?`+-*.:,;&lt;&gt;#</a:t>
            </a:r>
            <a:r>
              <a:rPr lang="en-GB" sz="1600" baseline="-25000" dirty="0"/>
              <a:t>~</a:t>
            </a:r>
            <a:endParaRPr lang="en-GB" sz="1600" dirty="0"/>
          </a:p>
        </p:txBody>
      </p:sp>
      <p:sp>
        <p:nvSpPr>
          <p:cNvPr id="12" name="Pfeil: Fünfeck 21">
            <a:extLst>
              <a:ext uri="{FF2B5EF4-FFF2-40B4-BE49-F238E27FC236}">
                <a16:creationId xmlns:a16="http://schemas.microsoft.com/office/drawing/2014/main" id="{C570FBCE-833F-6AE4-28E1-D027921B056E}"/>
              </a:ext>
            </a:extLst>
          </p:cNvPr>
          <p:cNvSpPr/>
          <p:nvPr/>
        </p:nvSpPr>
        <p:spPr>
          <a:xfrm>
            <a:off x="6275388" y="1864220"/>
            <a:ext cx="1055121" cy="216681"/>
          </a:xfrm>
          <a:prstGeom prst="homePlate">
            <a:avLst>
              <a:gd name="adj" fmla="val 288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108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1. Ebene</a:t>
            </a:r>
          </a:p>
        </p:txBody>
      </p:sp>
      <p:sp>
        <p:nvSpPr>
          <p:cNvPr id="13" name="Pfeil: Fünfeck 21">
            <a:extLst>
              <a:ext uri="{FF2B5EF4-FFF2-40B4-BE49-F238E27FC236}">
                <a16:creationId xmlns:a16="http://schemas.microsoft.com/office/drawing/2014/main" id="{4CFB4331-802A-097F-B100-EAD4DC172EF6}"/>
              </a:ext>
            </a:extLst>
          </p:cNvPr>
          <p:cNvSpPr/>
          <p:nvPr/>
        </p:nvSpPr>
        <p:spPr>
          <a:xfrm>
            <a:off x="6275388" y="2207906"/>
            <a:ext cx="1055121" cy="216681"/>
          </a:xfrm>
          <a:prstGeom prst="homePlate">
            <a:avLst>
              <a:gd name="adj" fmla="val 288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108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2. Ebene</a:t>
            </a:r>
          </a:p>
        </p:txBody>
      </p:sp>
      <p:sp>
        <p:nvSpPr>
          <p:cNvPr id="14" name="Pfeil: Fünfeck 21">
            <a:extLst>
              <a:ext uri="{FF2B5EF4-FFF2-40B4-BE49-F238E27FC236}">
                <a16:creationId xmlns:a16="http://schemas.microsoft.com/office/drawing/2014/main" id="{1AC4A98E-42C8-ADF5-DC5B-70827D66C208}"/>
              </a:ext>
            </a:extLst>
          </p:cNvPr>
          <p:cNvSpPr/>
          <p:nvPr/>
        </p:nvSpPr>
        <p:spPr>
          <a:xfrm>
            <a:off x="6275388" y="2769473"/>
            <a:ext cx="1055121" cy="216681"/>
          </a:xfrm>
          <a:prstGeom prst="homePlate">
            <a:avLst>
              <a:gd name="adj" fmla="val 288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108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3. Ebene</a:t>
            </a:r>
          </a:p>
        </p:txBody>
      </p:sp>
      <p:sp>
        <p:nvSpPr>
          <p:cNvPr id="15" name="Pfeil: Fünfeck 21">
            <a:extLst>
              <a:ext uri="{FF2B5EF4-FFF2-40B4-BE49-F238E27FC236}">
                <a16:creationId xmlns:a16="http://schemas.microsoft.com/office/drawing/2014/main" id="{DE20B8E6-E5A5-C37B-6FB3-CF72D2012951}"/>
              </a:ext>
            </a:extLst>
          </p:cNvPr>
          <p:cNvSpPr/>
          <p:nvPr/>
        </p:nvSpPr>
        <p:spPr>
          <a:xfrm>
            <a:off x="6275388" y="3105615"/>
            <a:ext cx="1055121" cy="216681"/>
          </a:xfrm>
          <a:prstGeom prst="homePlate">
            <a:avLst>
              <a:gd name="adj" fmla="val 288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108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4. Ebene</a:t>
            </a:r>
          </a:p>
        </p:txBody>
      </p:sp>
      <p:sp>
        <p:nvSpPr>
          <p:cNvPr id="16" name="Pfeil: Fünfeck 21">
            <a:extLst>
              <a:ext uri="{FF2B5EF4-FFF2-40B4-BE49-F238E27FC236}">
                <a16:creationId xmlns:a16="http://schemas.microsoft.com/office/drawing/2014/main" id="{97149AF9-6568-D69E-B32B-3108DEC1D958}"/>
              </a:ext>
            </a:extLst>
          </p:cNvPr>
          <p:cNvSpPr/>
          <p:nvPr/>
        </p:nvSpPr>
        <p:spPr>
          <a:xfrm>
            <a:off x="6275388" y="3416895"/>
            <a:ext cx="1055121" cy="216681"/>
          </a:xfrm>
          <a:prstGeom prst="homePlate">
            <a:avLst>
              <a:gd name="adj" fmla="val 288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08000" bIns="108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bg1"/>
                </a:solidFill>
              </a:rPr>
              <a:t>5. Ebene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94E09B2-CDF0-3F0A-CD5E-8B5A6EBDC9DB}"/>
              </a:ext>
            </a:extLst>
          </p:cNvPr>
          <p:cNvGrpSpPr/>
          <p:nvPr/>
        </p:nvGrpSpPr>
        <p:grpSpPr>
          <a:xfrm>
            <a:off x="8752273" y="4884057"/>
            <a:ext cx="2932261" cy="702825"/>
            <a:chOff x="7436538" y="5087180"/>
            <a:chExt cx="2932261" cy="702825"/>
          </a:xfrm>
        </p:grpSpPr>
        <p:sp>
          <p:nvSpPr>
            <p:cNvPr id="18" name="Titel 3">
              <a:extLst>
                <a:ext uri="{FF2B5EF4-FFF2-40B4-BE49-F238E27FC236}">
                  <a16:creationId xmlns:a16="http://schemas.microsoft.com/office/drawing/2014/main" id="{7BB55AE1-8411-B69F-75B3-7F0C8B791375}"/>
                </a:ext>
              </a:extLst>
            </p:cNvPr>
            <p:cNvSpPr txBox="1">
              <a:spLocks/>
            </p:cNvSpPr>
            <p:nvPr/>
          </p:nvSpPr>
          <p:spPr>
            <a:xfrm>
              <a:off x="7436538" y="5087180"/>
              <a:ext cx="214122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Änderung der Listenebene:</a:t>
              </a:r>
            </a:p>
          </p:txBody>
        </p:sp>
        <p:sp>
          <p:nvSpPr>
            <p:cNvPr id="19" name="Titel 3">
              <a:extLst>
                <a:ext uri="{FF2B5EF4-FFF2-40B4-BE49-F238E27FC236}">
                  <a16:creationId xmlns:a16="http://schemas.microsoft.com/office/drawing/2014/main" id="{25E031ED-6158-186E-6A94-7C5ACDC2CD6F}"/>
                </a:ext>
              </a:extLst>
            </p:cNvPr>
            <p:cNvSpPr txBox="1">
              <a:spLocks/>
            </p:cNvSpPr>
            <p:nvPr/>
          </p:nvSpPr>
          <p:spPr>
            <a:xfrm>
              <a:off x="7436538" y="5359118"/>
              <a:ext cx="2932261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/>
                <a:t>Start </a:t>
              </a:r>
              <a:r>
                <a:rPr lang="de-DE" sz="1400" dirty="0">
                  <a:sym typeface="Wingdings" panose="05000000000000000000" pitchFamily="2" charset="2"/>
                </a:rPr>
                <a:t> Absatz </a:t>
              </a:r>
              <a:br>
                <a:rPr lang="de-DE" sz="1400" dirty="0">
                  <a:sym typeface="Wingdings" panose="05000000000000000000" pitchFamily="2" charset="2"/>
                </a:rPr>
              </a:br>
              <a:r>
                <a:rPr lang="de-DE" sz="1400" dirty="0">
                  <a:sym typeface="Wingdings" panose="05000000000000000000" pitchFamily="2" charset="2"/>
                </a:rPr>
                <a:t> Listenebene verringern/erhöhen</a:t>
              </a:r>
              <a:endParaRPr lang="de-DE" sz="1400" dirty="0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F8EC6DB-F56E-2AFE-5534-30C9B206DAF4}"/>
              </a:ext>
            </a:extLst>
          </p:cNvPr>
          <p:cNvGrpSpPr/>
          <p:nvPr/>
        </p:nvGrpSpPr>
        <p:grpSpPr>
          <a:xfrm>
            <a:off x="6285910" y="4896655"/>
            <a:ext cx="2148899" cy="907725"/>
            <a:chOff x="6242514" y="5385317"/>
            <a:chExt cx="2148899" cy="907725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42C4304-CC72-1D93-96FD-A37936C9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2514" y="5385317"/>
              <a:ext cx="2148899" cy="9077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429D7C3-BAB4-A875-EE38-3394813EBA66}"/>
                </a:ext>
              </a:extLst>
            </p:cNvPr>
            <p:cNvSpPr/>
            <p:nvPr/>
          </p:nvSpPr>
          <p:spPr>
            <a:xfrm>
              <a:off x="6993566" y="5438524"/>
              <a:ext cx="602851" cy="292446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D3A0F45E-644D-D389-B379-B0A32C5281D2}"/>
              </a:ext>
            </a:extLst>
          </p:cNvPr>
          <p:cNvSpPr txBox="1">
            <a:spLocks/>
          </p:cNvSpPr>
          <p:nvPr/>
        </p:nvSpPr>
        <p:spPr>
          <a:xfrm>
            <a:off x="7639813" y="1808163"/>
            <a:ext cx="3856862" cy="210456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</a:p>
          <a:p>
            <a:pPr lvl="4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814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8AE26FDB-CC08-BEC9-ED7B-CD73DA9688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CF602EF3-87FE-A0CC-CE2D-0E9E1CA3890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5325" y="4654091"/>
            <a:ext cx="10801350" cy="1654634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C0A0C33-EDFF-7B4E-FA2F-089B46AE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auf Bild + Highlight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CE66D5F-D23F-4D85-8F7B-C51F69CB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03" y="5387690"/>
            <a:ext cx="10222839" cy="692498"/>
          </a:xfrm>
        </p:spPr>
        <p:txBody>
          <a:bodyPr/>
          <a:lstStyle/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7A97E6-00A0-E6D9-59ED-B14FDAEF41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95662762-B0F2-4516-978D-F99BC2B2B1F3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DF5581-8334-F7E9-67E6-8173643783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1F0F7A-0AD0-E253-8249-E9D20AF918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4A20A48D-7158-8B8E-4049-3750237F8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0" name="Textplatzhalter 59">
            <a:extLst>
              <a:ext uri="{FF2B5EF4-FFF2-40B4-BE49-F238E27FC236}">
                <a16:creationId xmlns:a16="http://schemas.microsoft.com/office/drawing/2014/main" id="{6D7D5AE3-36DD-5F13-3788-F601EAF63E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70E849-87E8-3103-E5E8-055D1FEB0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6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ildplatzhalter 55">
            <a:extLst>
              <a:ext uri="{FF2B5EF4-FFF2-40B4-BE49-F238E27FC236}">
                <a16:creationId xmlns:a16="http://schemas.microsoft.com/office/drawing/2014/main" id="{A6F4AAAA-8A8B-475D-5AA9-40F408CB3F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5B1DF24-8443-6D13-2469-829DF97C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auf Bild + </a:t>
            </a:r>
            <a:r>
              <a:rPr lang="de-DE" dirty="0" err="1"/>
              <a:t>Textboxen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EBCFB5-1B37-A34C-B368-D051DEBB57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8A4576B9-1917-483E-941A-510150EBBCEE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353B24-DFAE-1149-36BA-129D6CC3FB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2CE575-0ADD-CE91-6E15-4E53A7B93D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1" name="Textplatzhalter 60">
            <a:extLst>
              <a:ext uri="{FF2B5EF4-FFF2-40B4-BE49-F238E27FC236}">
                <a16:creationId xmlns:a16="http://schemas.microsoft.com/office/drawing/2014/main" id="{F7FE2039-95BF-9A53-3534-85DA119F6E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97FA4ED-989E-D590-BC14-4EA9504D68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6" y="1816100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137FD84-D510-B795-2FB8-B1C48C4D1D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842" y="1816100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CF39103-A38B-EA22-0F59-5779CD89B8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6358" y="1816100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258B00B-4750-0C60-0BBD-1B69EAED3C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71875" y="1816100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84646EC-5F31-B075-DEBB-39B40D6DC9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61515" y="3505051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7116D-8363-3676-7896-7A6920DFCE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87031" y="3505051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C2BC04F-DE1E-7D55-0CD1-C2E3B752C1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2548" y="3505051"/>
            <a:ext cx="2624799" cy="1612900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</p:txBody>
      </p:sp>
      <p:sp>
        <p:nvSpPr>
          <p:cNvPr id="63" name="Textplatzhalter 62">
            <a:extLst>
              <a:ext uri="{FF2B5EF4-FFF2-40B4-BE49-F238E27FC236}">
                <a16:creationId xmlns:a16="http://schemas.microsoft.com/office/drawing/2014/main" id="{313DF0B4-CA8E-6D64-3290-9EED18BC963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4" name="Textplatzhalter 63">
            <a:extLst>
              <a:ext uri="{FF2B5EF4-FFF2-40B4-BE49-F238E27FC236}">
                <a16:creationId xmlns:a16="http://schemas.microsoft.com/office/drawing/2014/main" id="{EACB4BBC-44E1-80FC-E5F2-66A0B5487A9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5" name="Textplatzhalter 64">
            <a:extLst>
              <a:ext uri="{FF2B5EF4-FFF2-40B4-BE49-F238E27FC236}">
                <a16:creationId xmlns:a16="http://schemas.microsoft.com/office/drawing/2014/main" id="{8F5CD21E-BE91-8B21-1F24-A1ED737A9A7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8505C9-BDED-A285-7874-1F06709D8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15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1D13A-EFE0-ADEB-538C-9445F150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Verlauf hell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93739C-8381-24F7-3178-A575369E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040707-BB57-BDF7-A0B5-302A48AD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0BDFD211-C271-4FAC-8179-45561404D3AD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D33128-9047-41F0-B9C0-CA9F3E2D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92163C-9029-2F56-F2D6-E90ACBD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D2796E5-9BD5-D8DE-7EFF-0CCA8658E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390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90389-2060-AF95-8CC3-7D4C8461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Verlauf dunkel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15363A-C1F6-7772-A7AD-216C1FD36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FFD3BA-7D6B-D96F-3DBB-FAF8E3D5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E4C88AD3-5CBE-45BA-A6A6-2309AAC2FAB5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A52DD3-FCAD-09FF-F554-F8806AE3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A6A619-29DF-34F5-2BDA-998AF4AD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EB9D6E5-4CCF-D382-B67E-1ACD280DAA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575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4DF42-ECDB-B130-7641-8D18D9D8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Verlauf hell </a:t>
            </a:r>
            <a:br>
              <a:rPr lang="de-DE" dirty="0"/>
            </a:br>
            <a:r>
              <a:rPr lang="de-DE" dirty="0"/>
              <a:t>+ Kreis + 1 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11E30A-9917-4218-AEB1-F4F5FB77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2408822" cy="4123405"/>
          </a:xfrm>
        </p:spPr>
        <p:txBody>
          <a:bodyPr/>
          <a:lstStyle/>
          <a:p>
            <a:r>
              <a:rPr lang="de-DE" dirty="0"/>
              <a:t>LOREM IPSUM DOLOR SIT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  <a:p>
            <a:pPr lvl="2"/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  <a:p>
            <a:pPr lvl="2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EC758C-92CD-7CAF-C356-A8871291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DBD85680-21BD-4E0B-8249-B9C268285CB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94503F-F781-1457-6AA4-6392B3BB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90943D-0A91-C334-3FBC-E2161144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A4C6546-F382-9114-E7DD-A2B9FA8C6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E93CC0F-65A5-C949-09B4-36A5D0A383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87855" y="1808163"/>
            <a:ext cx="2408822" cy="4123405"/>
          </a:xfrm>
        </p:spPr>
        <p:txBody>
          <a:bodyPr/>
          <a:lstStyle/>
          <a:p>
            <a:r>
              <a:rPr lang="de-DE" dirty="0"/>
              <a:t>LOREM IPSUM AT VERO EOSET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  <a:p>
            <a:pPr lvl="2"/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  <a:p>
            <a:pPr lvl="2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pic>
        <p:nvPicPr>
          <p:cNvPr id="11" name="Bildplatzhalter 10" descr="Ein Bild, das Himmel, Wasser, draußen, Türkis enthält.&#10;&#10;Automatisch generierte Beschreibung">
            <a:extLst>
              <a:ext uri="{FF2B5EF4-FFF2-40B4-BE49-F238E27FC236}">
                <a16:creationId xmlns:a16="http://schemas.microsoft.com/office/drawing/2014/main" id="{730A66FC-D273-1301-B19B-44B6F22F754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4004987" y="1808163"/>
            <a:ext cx="4174982" cy="4175130"/>
          </a:xfrm>
        </p:spPr>
      </p:pic>
    </p:spTree>
    <p:extLst>
      <p:ext uri="{BB962C8B-B14F-4D97-AF65-F5344CB8AC3E}">
        <p14:creationId xmlns:p14="http://schemas.microsoft.com/office/powerpoint/2010/main" val="1804605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00D87-CF32-AF6B-40E7-3C842BA2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Verlauf hell </a:t>
            </a:r>
            <a:br>
              <a:rPr lang="de-DE" dirty="0"/>
            </a:br>
            <a:r>
              <a:rPr lang="de-DE" dirty="0"/>
              <a:t>+ Kreis + 3 Bilder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E5266D-56EC-ACC5-5128-3AEEEFD32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2408822" cy="4123405"/>
          </a:xfrm>
        </p:spPr>
        <p:txBody>
          <a:bodyPr/>
          <a:lstStyle/>
          <a:p>
            <a:r>
              <a:rPr lang="de-DE" dirty="0"/>
              <a:t>LOREM IPSUM DOLOR SIT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  <a:p>
            <a:pPr lvl="2"/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  <a:p>
            <a:pPr lvl="2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1D7826-39A9-FC45-2D8C-A2C8D646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AF287382-6852-4439-8E0B-F020A8DC9288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A92CDC-A93B-E9A1-BAAF-CEB151E1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9F797F-EE36-6E4E-B5A7-62E7A7E6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2C33AE14-4762-3430-D0E8-32AB83C20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344985D-FB10-7924-2CD1-880465F202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87855" y="1808163"/>
            <a:ext cx="2408822" cy="4123405"/>
          </a:xfrm>
        </p:spPr>
        <p:txBody>
          <a:bodyPr/>
          <a:lstStyle/>
          <a:p>
            <a:r>
              <a:rPr lang="de-DE" dirty="0"/>
              <a:t>LOREM IPSUM AT VERO EOSET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endParaRPr lang="de-DE" dirty="0"/>
          </a:p>
          <a:p>
            <a:pPr lvl="2"/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endParaRPr lang="de-DE" dirty="0"/>
          </a:p>
          <a:p>
            <a:pPr lvl="2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</a:p>
          <a:p>
            <a:pPr lvl="2"/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pic>
        <p:nvPicPr>
          <p:cNvPr id="13" name="Bildplatzhalter 12" descr="Ein Bild, das Wasser, draußen, Landschaft, Himmel enthält.&#10;&#10;Automatisch generierte Beschreibung">
            <a:extLst>
              <a:ext uri="{FF2B5EF4-FFF2-40B4-BE49-F238E27FC236}">
                <a16:creationId xmlns:a16="http://schemas.microsoft.com/office/drawing/2014/main" id="{19AB38C7-E1BB-3706-F456-7356D6AF892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r="21864"/>
          <a:stretch/>
        </p:blipFill>
        <p:spPr>
          <a:xfrm>
            <a:off x="4004987" y="1958217"/>
            <a:ext cx="1309761" cy="3493878"/>
          </a:xfrm>
        </p:spPr>
      </p:pic>
      <p:pic>
        <p:nvPicPr>
          <p:cNvPr id="25" name="Bildplatzhalter 24" descr="Ein Bild, das Landschaft, Natur, draußen, Baum enthält.&#10;&#10;Automatisch generierte Beschreibung">
            <a:extLst>
              <a:ext uri="{FF2B5EF4-FFF2-40B4-BE49-F238E27FC236}">
                <a16:creationId xmlns:a16="http://schemas.microsoft.com/office/drawing/2014/main" id="{A4CFBB65-87EC-8478-3E50-0294D067B3F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" b="3921"/>
          <a:stretch/>
        </p:blipFill>
        <p:spPr>
          <a:xfrm>
            <a:off x="4752917" y="3910098"/>
            <a:ext cx="3374756" cy="2073195"/>
          </a:xfrm>
        </p:spPr>
      </p:pic>
      <p:pic>
        <p:nvPicPr>
          <p:cNvPr id="15" name="Bildplatzhalter 14" descr="Ein Bild, das Natur, Berg, Landschaft, draußen enthält.&#10;&#10;Automatisch generierte Beschreibung">
            <a:extLst>
              <a:ext uri="{FF2B5EF4-FFF2-40B4-BE49-F238E27FC236}">
                <a16:creationId xmlns:a16="http://schemas.microsoft.com/office/drawing/2014/main" id="{DF302DD7-3F13-FEB2-C071-F8A24BB5366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9" r="25409"/>
          <a:stretch/>
        </p:blipFill>
        <p:spPr>
          <a:xfrm>
            <a:off x="5379057" y="1808163"/>
            <a:ext cx="2800912" cy="2488494"/>
          </a:xfrm>
        </p:spPr>
      </p:pic>
    </p:spTree>
    <p:extLst>
      <p:ext uri="{BB962C8B-B14F-4D97-AF65-F5344CB8AC3E}">
        <p14:creationId xmlns:p14="http://schemas.microsoft.com/office/powerpoint/2010/main" val="264167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BE74F-6D82-4C10-453E-88457E43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Nur 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A16C2E0-FA62-A3C3-6A4E-A7A1E4983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3CF49B-B6CA-8CFB-8536-0765150B329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4568021E-F31D-498F-9C29-6B0185B11C8B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900021-3841-62B9-6FCE-A92B6BAC36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0D6459-97F0-42D9-85E9-8CA9D6E617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31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1F877-2AFD-E8B9-3937-337FF8D19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Nur Titel auf Verlauf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02B11A-A890-A551-13A1-0EB9602CD0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F75AD3-5092-7E91-42B6-8CF6A83D1F4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007C0617-AA55-48D6-8729-EBF1BC83549A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B7EFF6-479B-5C87-FEB4-78217EB04A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602D33-43C6-BE80-5F95-BDFB36311F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205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5BFFAB72-170F-7654-8BB2-1FA331602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84F802C5-C18B-45A5-EAD1-0EBB592386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8" name="Titel 37">
            <a:extLst>
              <a:ext uri="{FF2B5EF4-FFF2-40B4-BE49-F238E27FC236}">
                <a16:creationId xmlns:a16="http://schemas.microsoft.com/office/drawing/2014/main" id="{1299B1A7-FE09-9547-5955-07BA0BA2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Bild + Verlauf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25EFC3-E882-03BB-A312-05E028F924E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038ECC61-34D6-4A80-8F9A-15E2F9DBFF4C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747CFC-88EE-E30C-74DE-9ECD3E08F4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FB98C9-7038-9E5F-9D2F-D8E4CC43DD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8BCEA2A9-64E9-90ED-469F-EC0427E7E9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9" name="Inhaltsplatzhalter 38">
            <a:extLst>
              <a:ext uri="{FF2B5EF4-FFF2-40B4-BE49-F238E27FC236}">
                <a16:creationId xmlns:a16="http://schemas.microsoft.com/office/drawing/2014/main" id="{4E04CCD7-8006-AD62-061C-6BBB27B0A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808163"/>
            <a:ext cx="10801350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  <a:p>
            <a:endParaRPr lang="de-DE" dirty="0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9100AB76-9A78-F244-9C87-FD3763C142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6" name="Textplatzhalter 45">
            <a:extLst>
              <a:ext uri="{FF2B5EF4-FFF2-40B4-BE49-F238E27FC236}">
                <a16:creationId xmlns:a16="http://schemas.microsoft.com/office/drawing/2014/main" id="{C37A5CD9-E27D-280E-5415-3C080467D0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639CF2B-A285-0037-CE78-EA55EABE7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131" y="-66669"/>
            <a:ext cx="2217300" cy="15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02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B16B8-5ACE-5EE9-A1F7-CFEAB19C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Verlauf hell + Device 1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BDE17D8-279F-5D5A-1391-46DAD4519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706" y="1808163"/>
            <a:ext cx="6245969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11371-F994-6074-5AF0-32BE8CD5AD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C9D6A21C-FE6E-441A-95F6-6C3433D7B50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51038B-47B1-26CA-31B0-127B9C31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47A591-F8D3-001A-3897-DB7011EC8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" name="Bildplatzhalter 18" descr="Ein Bild, das Text, Menschliches Gesicht, Kleidung, Person enthält.&#10;&#10;Automatisch generierte Beschreibung">
            <a:extLst>
              <a:ext uri="{FF2B5EF4-FFF2-40B4-BE49-F238E27FC236}">
                <a16:creationId xmlns:a16="http://schemas.microsoft.com/office/drawing/2014/main" id="{7E67DE7F-DBFC-5D9D-FFA4-5B5B61A5157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173" r="1480" b="14128"/>
          <a:stretch/>
        </p:blipFill>
        <p:spPr>
          <a:xfrm rot="21360000">
            <a:off x="1665470" y="2141990"/>
            <a:ext cx="2721126" cy="4816784"/>
          </a:xfrm>
        </p:spPr>
      </p:pic>
    </p:spTree>
    <p:extLst>
      <p:ext uri="{BB962C8B-B14F-4D97-AF65-F5344CB8AC3E}">
        <p14:creationId xmlns:p14="http://schemas.microsoft.com/office/powerpoint/2010/main" val="427510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de-DE" dirty="0"/>
              <a:t>Farben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1A526DE0-C2F4-4EB8-4D4B-B6806F8D6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8C3FD145-F3E0-42EB-94FA-EF51882847F8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C7FD52F-4646-0F7A-4036-4EC238CA6E58}"/>
              </a:ext>
            </a:extLst>
          </p:cNvPr>
          <p:cNvSpPr/>
          <p:nvPr/>
        </p:nvSpPr>
        <p:spPr>
          <a:xfrm>
            <a:off x="2542169" y="3415517"/>
            <a:ext cx="1560982" cy="855991"/>
          </a:xfrm>
          <a:prstGeom prst="rect">
            <a:avLst/>
          </a:prstGeom>
          <a:solidFill>
            <a:srgbClr val="8AB5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#505050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3BC7A63-49C8-5AEA-EF31-9378FBEADA2E}"/>
              </a:ext>
            </a:extLst>
          </p:cNvPr>
          <p:cNvSpPr/>
          <p:nvPr/>
        </p:nvSpPr>
        <p:spPr>
          <a:xfrm>
            <a:off x="695325" y="3440683"/>
            <a:ext cx="1560982" cy="8559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#0075BF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8BDEF27-FA42-B7C0-97C4-81E650B56C16}"/>
              </a:ext>
            </a:extLst>
          </p:cNvPr>
          <p:cNvSpPr/>
          <p:nvPr/>
        </p:nvSpPr>
        <p:spPr>
          <a:xfrm>
            <a:off x="6208950" y="1817589"/>
            <a:ext cx="1560982" cy="855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#0075BF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E8F8FBD-D28A-98A4-1DF3-3CA18E6E03D3}"/>
              </a:ext>
            </a:extLst>
          </p:cNvPr>
          <p:cNvSpPr/>
          <p:nvPr/>
        </p:nvSpPr>
        <p:spPr>
          <a:xfrm>
            <a:off x="8109614" y="3440683"/>
            <a:ext cx="1560982" cy="8559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#9D9D9C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BAB611A-9CD3-BE75-A179-BB402F8407B6}"/>
              </a:ext>
            </a:extLst>
          </p:cNvPr>
          <p:cNvSpPr/>
          <p:nvPr/>
        </p:nvSpPr>
        <p:spPr>
          <a:xfrm>
            <a:off x="2542169" y="1817590"/>
            <a:ext cx="1560982" cy="855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#000000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6503953-F25F-07B6-0BE3-0D78D6A87078}"/>
              </a:ext>
            </a:extLst>
          </p:cNvPr>
          <p:cNvSpPr/>
          <p:nvPr/>
        </p:nvSpPr>
        <p:spPr>
          <a:xfrm>
            <a:off x="695325" y="1817590"/>
            <a:ext cx="1560982" cy="85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#FFFFFF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A3F92CC-8583-5B20-463F-1710783DB588}"/>
              </a:ext>
            </a:extLst>
          </p:cNvPr>
          <p:cNvSpPr/>
          <p:nvPr/>
        </p:nvSpPr>
        <p:spPr>
          <a:xfrm>
            <a:off x="4389015" y="1817591"/>
            <a:ext cx="1560982" cy="8559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/>
                </a:solidFill>
              </a:rPr>
              <a:t>#E8E8E8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B74192B-39B0-D603-6D47-D358B21D51A1}"/>
              </a:ext>
            </a:extLst>
          </p:cNvPr>
          <p:cNvSpPr/>
          <p:nvPr/>
        </p:nvSpPr>
        <p:spPr>
          <a:xfrm>
            <a:off x="4389015" y="3440683"/>
            <a:ext cx="1560982" cy="8559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#95C11F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12EAE5E-07DB-784B-6023-B183D74038CF}"/>
              </a:ext>
            </a:extLst>
          </p:cNvPr>
          <p:cNvSpPr/>
          <p:nvPr/>
        </p:nvSpPr>
        <p:spPr>
          <a:xfrm>
            <a:off x="9929551" y="3440683"/>
            <a:ext cx="1560982" cy="855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#D0D0D0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E22C352-A8EE-F434-6754-A4C75CC07578}"/>
              </a:ext>
            </a:extLst>
          </p:cNvPr>
          <p:cNvSpPr/>
          <p:nvPr/>
        </p:nvSpPr>
        <p:spPr>
          <a:xfrm>
            <a:off x="6208948" y="3440683"/>
            <a:ext cx="1560982" cy="8559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#CFE09B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88EAEB9-BCD2-0A68-4EE9-C5BCFB33103D}"/>
              </a:ext>
            </a:extLst>
          </p:cNvPr>
          <p:cNvSpPr txBox="1"/>
          <p:nvPr/>
        </p:nvSpPr>
        <p:spPr>
          <a:xfrm>
            <a:off x="695325" y="2748886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Hintergrund 1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3AF5E54-3FA2-2ADC-B002-F7AD09E233D5}"/>
              </a:ext>
            </a:extLst>
          </p:cNvPr>
          <p:cNvSpPr txBox="1"/>
          <p:nvPr/>
        </p:nvSpPr>
        <p:spPr>
          <a:xfrm>
            <a:off x="2542169" y="2748886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Text 1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21F1851-0C96-23C5-3F0B-F4B51E16C533}"/>
              </a:ext>
            </a:extLst>
          </p:cNvPr>
          <p:cNvSpPr txBox="1"/>
          <p:nvPr/>
        </p:nvSpPr>
        <p:spPr>
          <a:xfrm>
            <a:off x="4389015" y="2748886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Hintergrund 2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C780209-AC8F-8897-455A-9670B5A0587F}"/>
              </a:ext>
            </a:extLst>
          </p:cNvPr>
          <p:cNvSpPr txBox="1"/>
          <p:nvPr/>
        </p:nvSpPr>
        <p:spPr>
          <a:xfrm>
            <a:off x="6208950" y="2748886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Text 2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154EC1F-6B01-1E01-1935-831881C4D1A6}"/>
              </a:ext>
            </a:extLst>
          </p:cNvPr>
          <p:cNvSpPr txBox="1"/>
          <p:nvPr/>
        </p:nvSpPr>
        <p:spPr>
          <a:xfrm>
            <a:off x="2542169" y="4402267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Akzent 2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25D6D3A-49BC-1F99-1B7C-AC2EDB52D481}"/>
              </a:ext>
            </a:extLst>
          </p:cNvPr>
          <p:cNvSpPr txBox="1"/>
          <p:nvPr/>
        </p:nvSpPr>
        <p:spPr>
          <a:xfrm>
            <a:off x="695325" y="4402267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Akzent 1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6A71C1E-643C-4354-3104-B84D262D2CB7}"/>
              </a:ext>
            </a:extLst>
          </p:cNvPr>
          <p:cNvSpPr txBox="1"/>
          <p:nvPr/>
        </p:nvSpPr>
        <p:spPr>
          <a:xfrm>
            <a:off x="6208951" y="4402267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Akzent </a:t>
            </a:r>
            <a:r>
              <a:rPr lang="en-US" sz="1400" dirty="0"/>
              <a:t> </a:t>
            </a:r>
            <a:r>
              <a:rPr lang="de-DE" sz="1400" dirty="0"/>
              <a:t> 4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C5F3990-AE7B-BA47-76EF-3753D0E04A16}"/>
              </a:ext>
            </a:extLst>
          </p:cNvPr>
          <p:cNvSpPr txBox="1"/>
          <p:nvPr/>
        </p:nvSpPr>
        <p:spPr>
          <a:xfrm>
            <a:off x="8109616" y="4402267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Akzent 5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B22F85F-C967-5A1C-DD41-C553793C6205}"/>
              </a:ext>
            </a:extLst>
          </p:cNvPr>
          <p:cNvSpPr txBox="1"/>
          <p:nvPr/>
        </p:nvSpPr>
        <p:spPr>
          <a:xfrm>
            <a:off x="4389015" y="4402267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Akzent 3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11D3B7E-D01C-0C74-DFF4-4F094B8DA947}"/>
              </a:ext>
            </a:extLst>
          </p:cNvPr>
          <p:cNvSpPr txBox="1"/>
          <p:nvPr/>
        </p:nvSpPr>
        <p:spPr>
          <a:xfrm>
            <a:off x="9929550" y="4402267"/>
            <a:ext cx="1560982" cy="218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/>
              <a:t>Akzent 6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41448E3-5DFF-2D7F-4C1A-25D654E77CE8}"/>
              </a:ext>
            </a:extLst>
          </p:cNvPr>
          <p:cNvSpPr/>
          <p:nvPr/>
        </p:nvSpPr>
        <p:spPr>
          <a:xfrm>
            <a:off x="2542169" y="3415516"/>
            <a:ext cx="1560982" cy="855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#8AB5E1</a:t>
            </a:r>
            <a:endParaRPr lang="de-DE" sz="140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8DE81250-DE23-E18F-B29F-BD15613117D3}"/>
              </a:ext>
            </a:extLst>
          </p:cNvPr>
          <p:cNvSpPr txBox="1">
            <a:spLocks/>
          </p:cNvSpPr>
          <p:nvPr/>
        </p:nvSpPr>
        <p:spPr>
          <a:xfrm>
            <a:off x="695325" y="1075654"/>
            <a:ext cx="5724793" cy="368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Diese Farben sind in der Farbpalette als Designfarben angelegt</a:t>
            </a:r>
          </a:p>
        </p:txBody>
      </p:sp>
    </p:spTree>
    <p:extLst>
      <p:ext uri="{BB962C8B-B14F-4D97-AF65-F5344CB8AC3E}">
        <p14:creationId xmlns:p14="http://schemas.microsoft.com/office/powerpoint/2010/main" val="2677238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786DA-DBE0-0DBF-884A-01ED4C1E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6249"/>
            <a:ext cx="8692515" cy="599405"/>
          </a:xfrm>
        </p:spPr>
        <p:txBody>
          <a:bodyPr/>
          <a:lstStyle/>
          <a:p>
            <a:r>
              <a:rPr lang="de-DE" dirty="0"/>
              <a:t>Titel und Inhalt auf Verlauf hell + Device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AC47BF-F3CF-FEC3-852D-B3F1BDD2B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808163"/>
            <a:ext cx="4382283" cy="4123405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lvl="1"/>
            <a:r>
              <a:rPr lang="de-DE" dirty="0"/>
              <a:t>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endParaRPr lang="de-DE" dirty="0"/>
          </a:p>
          <a:p>
            <a:pPr lvl="2"/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3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4"/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 sed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D250D5-704A-E02D-0ACA-38E0E850A1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C0B167E5-1F54-4247-A42D-5C9674922ABB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A5236D-4F15-EFF7-B159-09D6052421E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4527D48-905F-3A21-2604-ACD38316D7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Bildplatzhalter 8" descr="Ein Bild, das Text, Screenshot, 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9ADCE542-849F-FCFA-3763-9255DC0045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" b="4183"/>
          <a:stretch/>
        </p:blipFill>
        <p:spPr>
          <a:xfrm>
            <a:off x="6221457" y="1808163"/>
            <a:ext cx="5958679" cy="3536146"/>
          </a:xfr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D0F538-FF0D-24A4-FAAA-4CF6500075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559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A4534C-1258-1DFD-DA5F-CBDF8C9E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A799BCC4-853C-406C-9956-4E1302CD55EA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5AA3FFD-AA4A-2C33-588C-DE8B56C9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AD1ED7-FECA-3EEB-0AB6-422341C2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94EBF08-28B8-5BCA-7BC0-D395E21457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591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15697EE-D954-C7CB-D08F-FE43F5E4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4C2D8B64-D1AC-4F02-A598-4510AD00BF4A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EA3524-6478-C389-E82F-99123AE2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CF036-4787-F715-6F1B-F3B7243B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B824C4A-52BE-DBA4-7AF9-F3B2238FBE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379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0933E97-775C-9A3D-954E-4AC306F0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C5911-1F63-4E89-8C1F-682013AF0335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B19086-E29C-3AF4-47B4-13B6B888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A9AA41-0C2E-FDC2-F7F5-C63D7EBE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D3120D-977A-3CFD-145B-02DE0713B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E5745C-A227-9625-98A8-62F7B51CC8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790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C3BED2-FB05-3E21-4730-09A3A546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A065-3DD9-4414-A503-A1126181A59D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C5E64E-0D0C-A954-5A24-887F6BAA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FF40E5-B1CC-9983-BBDE-D8149DCD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54147D-B2BB-B00C-3884-2A1C207474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A3EFC5C-6A1E-B149-6AE3-09BCADC61F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51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224ABC8-2DB8-16D0-65E5-47035C12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808" y="1813792"/>
            <a:ext cx="7192464" cy="4045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en-US" dirty="0"/>
              <a:t>Neue Folie </a:t>
            </a:r>
            <a:r>
              <a:rPr lang="en-US" dirty="0" err="1"/>
              <a:t>einfügen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BD6F956F-A465-14E3-C930-06F91616E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859A80AB-465C-43FA-A286-DD443FCF5513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8E6B5FDF-B56A-E44A-E2B8-7EFB3371E8B9}"/>
              </a:ext>
            </a:extLst>
          </p:cNvPr>
          <p:cNvSpPr txBox="1">
            <a:spLocks/>
          </p:cNvSpPr>
          <p:nvPr/>
        </p:nvSpPr>
        <p:spPr>
          <a:xfrm>
            <a:off x="1380464" y="3608140"/>
            <a:ext cx="1999865" cy="368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Start </a:t>
            </a:r>
            <a:r>
              <a:rPr lang="de-DE" sz="1600" dirty="0">
                <a:latin typeface="+mn-lt"/>
                <a:sym typeface="Wingdings" panose="05000000000000000000" pitchFamily="2" charset="2"/>
              </a:rPr>
              <a:t> Neue Folie</a:t>
            </a:r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E20AFE18-F8D1-6EA8-BFBE-FC1B026A7CEE}"/>
              </a:ext>
            </a:extLst>
          </p:cNvPr>
          <p:cNvSpPr/>
          <p:nvPr/>
        </p:nvSpPr>
        <p:spPr>
          <a:xfrm>
            <a:off x="695326" y="3514974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9895189-C6C5-C3FD-FBD5-3565BB780EAF}"/>
              </a:ext>
            </a:extLst>
          </p:cNvPr>
          <p:cNvSpPr txBox="1">
            <a:spLocks/>
          </p:cNvSpPr>
          <p:nvPr/>
        </p:nvSpPr>
        <p:spPr>
          <a:xfrm>
            <a:off x="1380464" y="4259132"/>
            <a:ext cx="2654178" cy="368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buFont typeface="Wingdings" pitchFamily="2" charset="2"/>
              <a:buNone/>
            </a:pPr>
            <a:r>
              <a:rPr lang="de-DE" sz="1600" dirty="0">
                <a:latin typeface="+mn-lt"/>
                <a:sym typeface="Wingdings" panose="05000000000000000000" pitchFamily="2" charset="2"/>
              </a:rPr>
              <a:t>Gewünschtes Layout wählen</a:t>
            </a:r>
            <a:endParaRPr lang="en-US" sz="1600" dirty="0">
              <a:latin typeface="+mn-lt"/>
            </a:endParaRPr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A2B0C99E-F8DC-373E-CB6E-073F7FD76684}"/>
              </a:ext>
            </a:extLst>
          </p:cNvPr>
          <p:cNvSpPr/>
          <p:nvPr/>
        </p:nvSpPr>
        <p:spPr>
          <a:xfrm>
            <a:off x="695326" y="4136528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6AFF600-5055-C6B1-EE6A-FA8B8BED469C}"/>
              </a:ext>
            </a:extLst>
          </p:cNvPr>
          <p:cNvGrpSpPr/>
          <p:nvPr/>
        </p:nvGrpSpPr>
        <p:grpSpPr>
          <a:xfrm>
            <a:off x="695325" y="1808163"/>
            <a:ext cx="2654178" cy="1265003"/>
            <a:chOff x="515937" y="1997624"/>
            <a:chExt cx="2654178" cy="1265003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585DD4F-636E-5799-E644-85772909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937" y="1997624"/>
              <a:ext cx="2654178" cy="1265003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EBD9B2B-1BE9-E425-3045-55A01031061D}"/>
                </a:ext>
              </a:extLst>
            </p:cNvPr>
            <p:cNvSpPr/>
            <p:nvPr/>
          </p:nvSpPr>
          <p:spPr>
            <a:xfrm>
              <a:off x="1007757" y="2019340"/>
              <a:ext cx="473268" cy="33106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sz="1400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034920E-3DBA-112B-B879-4EC817D72AC9}"/>
                </a:ext>
              </a:extLst>
            </p:cNvPr>
            <p:cNvSpPr/>
            <p:nvPr/>
          </p:nvSpPr>
          <p:spPr>
            <a:xfrm>
              <a:off x="1651096" y="2341173"/>
              <a:ext cx="473268" cy="72199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sz="1400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6" name="Oval 12">
              <a:extLst>
                <a:ext uri="{FF2B5EF4-FFF2-40B4-BE49-F238E27FC236}">
                  <a16:creationId xmlns:a16="http://schemas.microsoft.com/office/drawing/2014/main" id="{532F0BEF-3932-9E4F-4065-2261C8B78E32}"/>
                </a:ext>
              </a:extLst>
            </p:cNvPr>
            <p:cNvSpPr/>
            <p:nvPr/>
          </p:nvSpPr>
          <p:spPr>
            <a:xfrm>
              <a:off x="2043074" y="2799495"/>
              <a:ext cx="402777" cy="4027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7" name="Oval 16">
            <a:extLst>
              <a:ext uri="{FF2B5EF4-FFF2-40B4-BE49-F238E27FC236}">
                <a16:creationId xmlns:a16="http://schemas.microsoft.com/office/drawing/2014/main" id="{9576023E-66B1-FB68-C28B-9154D682CECD}"/>
              </a:ext>
            </a:extLst>
          </p:cNvPr>
          <p:cNvSpPr/>
          <p:nvPr/>
        </p:nvSpPr>
        <p:spPr>
          <a:xfrm>
            <a:off x="9843223" y="1654176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024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en-US" dirty="0" err="1"/>
              <a:t>Fußzeile</a:t>
            </a:r>
            <a:r>
              <a:rPr lang="en-US" dirty="0"/>
              <a:t> </a:t>
            </a:r>
            <a:r>
              <a:rPr lang="en-US" dirty="0" err="1"/>
              <a:t>aktualisieren</a:t>
            </a:r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94B8AC75-F915-016B-4486-DA311A569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D1DF3393-F70C-4A2A-9188-8BBC629342F4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651B149-46D5-AC28-4042-2862397E71E4}"/>
              </a:ext>
            </a:extLst>
          </p:cNvPr>
          <p:cNvGrpSpPr/>
          <p:nvPr/>
        </p:nvGrpSpPr>
        <p:grpSpPr>
          <a:xfrm>
            <a:off x="6275388" y="1805807"/>
            <a:ext cx="4306682" cy="3784288"/>
            <a:chOff x="6203950" y="2782423"/>
            <a:chExt cx="4302322" cy="378045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B124AE3-C261-7BED-088A-87E8B5B1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3950" y="3834845"/>
              <a:ext cx="4297382" cy="2726519"/>
            </a:xfrm>
            <a:prstGeom prst="rect">
              <a:avLst/>
            </a:prstGeom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ABE3CA3-69BF-0AD9-919D-B7E31A3ED72A}"/>
                </a:ext>
              </a:extLst>
            </p:cNvPr>
            <p:cNvGrpSpPr/>
            <p:nvPr/>
          </p:nvGrpSpPr>
          <p:grpSpPr>
            <a:xfrm>
              <a:off x="6208890" y="2782423"/>
              <a:ext cx="4297382" cy="973137"/>
              <a:chOff x="0" y="2861744"/>
              <a:chExt cx="4572000" cy="1134511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EF2664D2-7B3B-604A-AB00-13634D4FA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2861744"/>
                <a:ext cx="3048000" cy="1134511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72884064-9F3F-83CC-0ECB-6E4EC9E880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48000" y="2861744"/>
                <a:ext cx="1524000" cy="113451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ACFCFD9-5F3A-68F0-DDA9-DF51479F3306}"/>
                </a:ext>
              </a:extLst>
            </p:cNvPr>
            <p:cNvSpPr/>
            <p:nvPr/>
          </p:nvSpPr>
          <p:spPr>
            <a:xfrm>
              <a:off x="6343303" y="5430903"/>
              <a:ext cx="3205357" cy="48789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43FE57F-4DFE-53C8-0A44-208FE8D66C86}"/>
                </a:ext>
              </a:extLst>
            </p:cNvPr>
            <p:cNvSpPr/>
            <p:nvPr/>
          </p:nvSpPr>
          <p:spPr>
            <a:xfrm>
              <a:off x="8620124" y="6338095"/>
              <a:ext cx="945495" cy="2247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2C2AC31-A1E0-7F46-8A31-BD76AD32AAFB}"/>
                </a:ext>
              </a:extLst>
            </p:cNvPr>
            <p:cNvSpPr/>
            <p:nvPr/>
          </p:nvSpPr>
          <p:spPr>
            <a:xfrm>
              <a:off x="6894028" y="2825767"/>
              <a:ext cx="498560" cy="18215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sz="13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55688CB-F14F-3ED0-1ECF-02BC2D88CC4E}"/>
                </a:ext>
              </a:extLst>
            </p:cNvPr>
            <p:cNvSpPr/>
            <p:nvPr/>
          </p:nvSpPr>
          <p:spPr>
            <a:xfrm>
              <a:off x="9454515" y="3044221"/>
              <a:ext cx="457289" cy="67760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endParaRPr lang="de-DE" sz="13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3">
            <a:extLst>
              <a:ext uri="{FF2B5EF4-FFF2-40B4-BE49-F238E27FC236}">
                <a16:creationId xmlns:a16="http://schemas.microsoft.com/office/drawing/2014/main" id="{2393F278-DD5A-BF14-3436-8F6CE3CF7B2B}"/>
              </a:ext>
            </a:extLst>
          </p:cNvPr>
          <p:cNvSpPr/>
          <p:nvPr/>
        </p:nvSpPr>
        <p:spPr>
          <a:xfrm>
            <a:off x="6617787" y="1859070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F42F6520-BE9E-D484-2154-5A0D47F7B6EC}"/>
              </a:ext>
            </a:extLst>
          </p:cNvPr>
          <p:cNvSpPr/>
          <p:nvPr/>
        </p:nvSpPr>
        <p:spPr>
          <a:xfrm>
            <a:off x="9220710" y="2510437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CDD4C874-B3BF-FB3A-314A-C2D7CC33E9A6}"/>
              </a:ext>
            </a:extLst>
          </p:cNvPr>
          <p:cNvSpPr/>
          <p:nvPr/>
        </p:nvSpPr>
        <p:spPr>
          <a:xfrm>
            <a:off x="9496140" y="4743409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3B28B8FC-B295-750F-7794-DBA0ABA74C36}"/>
              </a:ext>
            </a:extLst>
          </p:cNvPr>
          <p:cNvSpPr/>
          <p:nvPr/>
        </p:nvSpPr>
        <p:spPr>
          <a:xfrm>
            <a:off x="8462764" y="5466556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4B3DAC81-6106-7F90-85A5-A2D2266A08FE}"/>
              </a:ext>
            </a:extLst>
          </p:cNvPr>
          <p:cNvSpPr txBox="1">
            <a:spLocks/>
          </p:cNvSpPr>
          <p:nvPr/>
        </p:nvSpPr>
        <p:spPr>
          <a:xfrm>
            <a:off x="1318489" y="1805806"/>
            <a:ext cx="3817759" cy="3470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76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720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latin typeface="+mn-lt"/>
              </a:rPr>
              <a:t>PPT-Navigationsleiste, Reiter „Einfügen“</a:t>
            </a: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CC072AFB-DECA-3FCF-0734-7904895BB1C7}"/>
              </a:ext>
            </a:extLst>
          </p:cNvPr>
          <p:cNvSpPr/>
          <p:nvPr/>
        </p:nvSpPr>
        <p:spPr>
          <a:xfrm>
            <a:off x="695325" y="1814273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666B3E8A-74E0-3A5C-000D-9DE64A6152FD}"/>
              </a:ext>
            </a:extLst>
          </p:cNvPr>
          <p:cNvSpPr txBox="1">
            <a:spLocks/>
          </p:cNvSpPr>
          <p:nvPr/>
        </p:nvSpPr>
        <p:spPr>
          <a:xfrm>
            <a:off x="1318489" y="2549964"/>
            <a:ext cx="2963054" cy="368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Reiter „Kopf- und Fußzeile“</a:t>
            </a:r>
          </a:p>
        </p:txBody>
      </p:sp>
      <p:sp>
        <p:nvSpPr>
          <p:cNvPr id="23" name="Oval 20">
            <a:extLst>
              <a:ext uri="{FF2B5EF4-FFF2-40B4-BE49-F238E27FC236}">
                <a16:creationId xmlns:a16="http://schemas.microsoft.com/office/drawing/2014/main" id="{97C32E10-3027-1F0B-44D4-D29E26D71C41}"/>
              </a:ext>
            </a:extLst>
          </p:cNvPr>
          <p:cNvSpPr/>
          <p:nvPr/>
        </p:nvSpPr>
        <p:spPr>
          <a:xfrm>
            <a:off x="695325" y="2510437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BF88B9A5-3B35-1B59-C05B-639DD91AED12}"/>
              </a:ext>
            </a:extLst>
          </p:cNvPr>
          <p:cNvSpPr txBox="1">
            <a:spLocks/>
          </p:cNvSpPr>
          <p:nvPr/>
        </p:nvSpPr>
        <p:spPr>
          <a:xfrm>
            <a:off x="1318489" y="3232807"/>
            <a:ext cx="4011675" cy="368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Datum &amp; Foliennummer markieren, bei „Fußzeile“ Präsentationstitel eingeben</a:t>
            </a:r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87E5B252-E4DD-C8F3-4C4E-2F27C95DA479}"/>
              </a:ext>
            </a:extLst>
          </p:cNvPr>
          <p:cNvSpPr/>
          <p:nvPr/>
        </p:nvSpPr>
        <p:spPr>
          <a:xfrm>
            <a:off x="695325" y="3215068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F5217ADA-9D88-2113-58F1-394BC061F96C}"/>
              </a:ext>
            </a:extLst>
          </p:cNvPr>
          <p:cNvSpPr txBox="1">
            <a:spLocks/>
          </p:cNvSpPr>
          <p:nvPr/>
        </p:nvSpPr>
        <p:spPr>
          <a:xfrm>
            <a:off x="1318489" y="3936623"/>
            <a:ext cx="3265055" cy="368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90000"/>
              <a:buFont typeface="Symbol" pitchFamily="2" charset="2"/>
              <a:buChar char="-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„Für alle Folien übernehmen“</a:t>
            </a:r>
          </a:p>
        </p:txBody>
      </p:sp>
      <p:sp>
        <p:nvSpPr>
          <p:cNvPr id="27" name="Oval 24">
            <a:extLst>
              <a:ext uri="{FF2B5EF4-FFF2-40B4-BE49-F238E27FC236}">
                <a16:creationId xmlns:a16="http://schemas.microsoft.com/office/drawing/2014/main" id="{D77022BB-F66B-F3FC-8193-6D2D3CDFC3FC}"/>
              </a:ext>
            </a:extLst>
          </p:cNvPr>
          <p:cNvSpPr/>
          <p:nvPr/>
        </p:nvSpPr>
        <p:spPr>
          <a:xfrm>
            <a:off x="695325" y="3919698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7792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6249"/>
            <a:ext cx="8818130" cy="599405"/>
          </a:xfrm>
        </p:spPr>
        <p:txBody>
          <a:bodyPr/>
          <a:lstStyle/>
          <a:p>
            <a:r>
              <a:rPr lang="en-US" dirty="0"/>
              <a:t>Bilder </a:t>
            </a:r>
            <a:r>
              <a:rPr lang="en-US" dirty="0" err="1"/>
              <a:t>einfügen</a:t>
            </a:r>
            <a:r>
              <a:rPr lang="en-US" dirty="0"/>
              <a:t> und </a:t>
            </a:r>
            <a:r>
              <a:rPr lang="en-US" dirty="0" err="1"/>
              <a:t>austauschen</a:t>
            </a:r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D4308D02-15CA-F812-9892-560C45884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95325" y="6470112"/>
            <a:ext cx="767715" cy="211427"/>
          </a:xfrm>
        </p:spPr>
        <p:txBody>
          <a:bodyPr/>
          <a:lstStyle/>
          <a:p>
            <a:fld id="{03A532D6-2816-4FA2-A9CC-02A8BAC4C2C3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17455" y="6470112"/>
            <a:ext cx="4114800" cy="2114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8412" y="6470112"/>
            <a:ext cx="568263" cy="211427"/>
          </a:xfrm>
        </p:spPr>
        <p:txBody>
          <a:bodyPr/>
          <a:lstStyle/>
          <a:p>
            <a:fld id="{90911767-40B8-4B5C-97FF-2E3C678948E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D98274-0E75-673C-141A-1332ED2BB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999" r="25349" b="1515"/>
          <a:stretch/>
        </p:blipFill>
        <p:spPr>
          <a:xfrm>
            <a:off x="6275388" y="1808162"/>
            <a:ext cx="4120455" cy="43560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B4B1840-7D6E-8BFB-0FE2-4A53905A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2"/>
          <a:stretch>
            <a:fillRect/>
          </a:stretch>
        </p:blipFill>
        <p:spPr>
          <a:xfrm>
            <a:off x="7105558" y="3197481"/>
            <a:ext cx="3290285" cy="2966781"/>
          </a:xfrm>
          <a:custGeom>
            <a:avLst/>
            <a:gdLst>
              <a:gd name="connsiteX0" fmla="*/ 0 w 4046571"/>
              <a:gd name="connsiteY0" fmla="*/ 777360 h 3648710"/>
              <a:gd name="connsiteX1" fmla="*/ 2365695 w 4046571"/>
              <a:gd name="connsiteY1" fmla="*/ 777360 h 3648710"/>
              <a:gd name="connsiteX2" fmla="*/ 2365695 w 4046571"/>
              <a:gd name="connsiteY2" fmla="*/ 2291777 h 3648710"/>
              <a:gd name="connsiteX3" fmla="*/ 4046571 w 4046571"/>
              <a:gd name="connsiteY3" fmla="*/ 2291777 h 3648710"/>
              <a:gd name="connsiteX4" fmla="*/ 4046571 w 4046571"/>
              <a:gd name="connsiteY4" fmla="*/ 3648710 h 3648710"/>
              <a:gd name="connsiteX5" fmla="*/ 0 w 4046571"/>
              <a:gd name="connsiteY5" fmla="*/ 3648710 h 3648710"/>
              <a:gd name="connsiteX6" fmla="*/ 0 w 4046571"/>
              <a:gd name="connsiteY6" fmla="*/ 0 h 3648710"/>
              <a:gd name="connsiteX7" fmla="*/ 1956102 w 4046571"/>
              <a:gd name="connsiteY7" fmla="*/ 0 h 3648710"/>
              <a:gd name="connsiteX8" fmla="*/ 1956102 w 4046571"/>
              <a:gd name="connsiteY8" fmla="*/ 588421 h 3648710"/>
              <a:gd name="connsiteX9" fmla="*/ 0 w 4046571"/>
              <a:gd name="connsiteY9" fmla="*/ 588421 h 364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6571" h="3648710">
                <a:moveTo>
                  <a:pt x="0" y="777360"/>
                </a:moveTo>
                <a:lnTo>
                  <a:pt x="2365695" y="777360"/>
                </a:lnTo>
                <a:lnTo>
                  <a:pt x="2365695" y="2291777"/>
                </a:lnTo>
                <a:lnTo>
                  <a:pt x="4046571" y="2291777"/>
                </a:lnTo>
                <a:lnTo>
                  <a:pt x="4046571" y="3648710"/>
                </a:lnTo>
                <a:lnTo>
                  <a:pt x="0" y="3648710"/>
                </a:lnTo>
                <a:close/>
                <a:moveTo>
                  <a:pt x="0" y="0"/>
                </a:moveTo>
                <a:lnTo>
                  <a:pt x="1956102" y="0"/>
                </a:lnTo>
                <a:lnTo>
                  <a:pt x="1956102" y="588421"/>
                </a:lnTo>
                <a:lnTo>
                  <a:pt x="0" y="588421"/>
                </a:ln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F0BB86-3A6B-9529-6A63-15DA9EC009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06" b="17059"/>
          <a:stretch/>
        </p:blipFill>
        <p:spPr>
          <a:xfrm>
            <a:off x="695325" y="2357974"/>
            <a:ext cx="3266052" cy="62529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1172EFF-BAD4-05F9-1D26-BBC9620179E8}"/>
              </a:ext>
            </a:extLst>
          </p:cNvPr>
          <p:cNvSpPr/>
          <p:nvPr/>
        </p:nvSpPr>
        <p:spPr>
          <a:xfrm>
            <a:off x="695325" y="1823896"/>
            <a:ext cx="5581650" cy="49244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Nutze die Bildplatzhalter, um Bilder einzufügen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(auf das Bildsymbol klicken und gewünschtes Bild einfügen)</a:t>
            </a: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1BCF9294-F5C7-83B9-18BB-F3390DCB4632}"/>
              </a:ext>
            </a:extLst>
          </p:cNvPr>
          <p:cNvSpPr/>
          <p:nvPr/>
        </p:nvSpPr>
        <p:spPr>
          <a:xfrm>
            <a:off x="6407267" y="1955197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288A610E-35F8-E524-50CF-132D65760819}"/>
              </a:ext>
            </a:extLst>
          </p:cNvPr>
          <p:cNvSpPr/>
          <p:nvPr/>
        </p:nvSpPr>
        <p:spPr>
          <a:xfrm>
            <a:off x="6749018" y="4975599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56B8D2D-2BF3-B86B-5EFB-2B0CD835C826}"/>
              </a:ext>
            </a:extLst>
          </p:cNvPr>
          <p:cNvGrpSpPr/>
          <p:nvPr/>
        </p:nvGrpSpPr>
        <p:grpSpPr>
          <a:xfrm>
            <a:off x="695325" y="3419771"/>
            <a:ext cx="4696968" cy="2294136"/>
            <a:chOff x="695325" y="3419771"/>
            <a:chExt cx="4696968" cy="229413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2CAE08F-C2AB-019C-9C8A-95626C53DA48}"/>
                </a:ext>
              </a:extLst>
            </p:cNvPr>
            <p:cNvSpPr/>
            <p:nvPr/>
          </p:nvSpPr>
          <p:spPr>
            <a:xfrm>
              <a:off x="695325" y="3419771"/>
              <a:ext cx="3651102" cy="30777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r>
                <a:rPr lang="de-DE" sz="2000" dirty="0">
                  <a:solidFill>
                    <a:schemeClr val="tx2"/>
                  </a:solidFill>
                </a:rPr>
                <a:t>Bild austauschen:</a:t>
              </a:r>
            </a:p>
          </p:txBody>
        </p:sp>
        <p:sp>
          <p:nvSpPr>
            <p:cNvPr id="17" name="Textplatzhalter 3">
              <a:extLst>
                <a:ext uri="{FF2B5EF4-FFF2-40B4-BE49-F238E27FC236}">
                  <a16:creationId xmlns:a16="http://schemas.microsoft.com/office/drawing/2014/main" id="{852F09C6-70F2-F14C-CDCC-33B1DFEB9452}"/>
                </a:ext>
              </a:extLst>
            </p:cNvPr>
            <p:cNvSpPr txBox="1">
              <a:spLocks/>
            </p:cNvSpPr>
            <p:nvPr/>
          </p:nvSpPr>
          <p:spPr>
            <a:xfrm>
              <a:off x="1318112" y="3997754"/>
              <a:ext cx="3278925" cy="22715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720000" indent="-14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1600" dirty="0">
                  <a:latin typeface="+mn-lt"/>
                </a:rPr>
                <a:t>Bild markieren</a:t>
              </a:r>
            </a:p>
          </p:txBody>
        </p:sp>
        <p:sp>
          <p:nvSpPr>
            <p:cNvPr id="18" name="Textplatzhalter 3">
              <a:extLst>
                <a:ext uri="{FF2B5EF4-FFF2-40B4-BE49-F238E27FC236}">
                  <a16:creationId xmlns:a16="http://schemas.microsoft.com/office/drawing/2014/main" id="{1B4D5753-A09E-7A7A-3086-888F884D0EAC}"/>
                </a:ext>
              </a:extLst>
            </p:cNvPr>
            <p:cNvSpPr txBox="1">
              <a:spLocks/>
            </p:cNvSpPr>
            <p:nvPr/>
          </p:nvSpPr>
          <p:spPr>
            <a:xfrm>
              <a:off x="1318112" y="4717863"/>
              <a:ext cx="3278925" cy="22715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Rechtsklick  Bild ändern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platzhalter 3">
              <a:extLst>
                <a:ext uri="{FF2B5EF4-FFF2-40B4-BE49-F238E27FC236}">
                  <a16:creationId xmlns:a16="http://schemas.microsoft.com/office/drawing/2014/main" id="{D0CA6BDA-7A83-5E8C-694F-2944EE403BCE}"/>
                </a:ext>
              </a:extLst>
            </p:cNvPr>
            <p:cNvSpPr txBox="1">
              <a:spLocks/>
            </p:cNvSpPr>
            <p:nvPr/>
          </p:nvSpPr>
          <p:spPr>
            <a:xfrm>
              <a:off x="1318112" y="5415201"/>
              <a:ext cx="4074181" cy="22715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Dieses Gerät  gewünschtes Bild einfügen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88A99783-DA59-9515-2AF7-88F208EC75B8}"/>
                </a:ext>
              </a:extLst>
            </p:cNvPr>
            <p:cNvSpPr/>
            <p:nvPr/>
          </p:nvSpPr>
          <p:spPr>
            <a:xfrm>
              <a:off x="695325" y="3901868"/>
              <a:ext cx="402777" cy="4027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9D1C7AA-6549-1578-11BA-159B02649D0D}"/>
                </a:ext>
              </a:extLst>
            </p:cNvPr>
            <p:cNvSpPr/>
            <p:nvPr/>
          </p:nvSpPr>
          <p:spPr>
            <a:xfrm>
              <a:off x="695325" y="4606499"/>
              <a:ext cx="402777" cy="4027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464E92F4-E4E0-CA43-A7CF-59C971957A5B}"/>
                </a:ext>
              </a:extLst>
            </p:cNvPr>
            <p:cNvSpPr/>
            <p:nvPr/>
          </p:nvSpPr>
          <p:spPr>
            <a:xfrm>
              <a:off x="695325" y="5311130"/>
              <a:ext cx="402777" cy="4027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FBC834D3-BFA9-5A9D-EC6B-5A8E1B3E18A3}"/>
              </a:ext>
            </a:extLst>
          </p:cNvPr>
          <p:cNvSpPr/>
          <p:nvPr/>
        </p:nvSpPr>
        <p:spPr>
          <a:xfrm>
            <a:off x="7048194" y="5036821"/>
            <a:ext cx="1951392" cy="2379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endParaRPr lang="de-DE" sz="13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45249E7-9FEC-BDAC-26B3-10F5D48352D5}"/>
              </a:ext>
            </a:extLst>
          </p:cNvPr>
          <p:cNvSpPr/>
          <p:nvPr/>
        </p:nvSpPr>
        <p:spPr>
          <a:xfrm>
            <a:off x="9090779" y="5067134"/>
            <a:ext cx="1023523" cy="2036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endParaRPr lang="de-DE" sz="1300" dirty="0">
              <a:solidFill>
                <a:schemeClr val="tx1"/>
              </a:solidFill>
            </a:endParaRPr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E9E19A8A-AD69-D6A8-A6FE-4B9539F5F60B}"/>
              </a:ext>
            </a:extLst>
          </p:cNvPr>
          <p:cNvSpPr/>
          <p:nvPr/>
        </p:nvSpPr>
        <p:spPr>
          <a:xfrm>
            <a:off x="9885671" y="4831440"/>
            <a:ext cx="402777" cy="402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6268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3D14CB5E-C698-380F-743E-03C59EB28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193" y="1717133"/>
            <a:ext cx="4952372" cy="36228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377BF9-7385-45BF-4C6C-0564954E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Bilder </a:t>
            </a:r>
            <a:r>
              <a:rPr lang="en-US" dirty="0" err="1"/>
              <a:t>verschieben</a:t>
            </a:r>
            <a:r>
              <a:rPr lang="en-US" dirty="0"/>
              <a:t> und </a:t>
            </a:r>
            <a:r>
              <a:rPr lang="en-US" dirty="0" err="1"/>
              <a:t>zuschneiden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E5ECF0-DE59-7B75-CDA5-2EF52638F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5FA6AC-86FD-BD0F-873F-C68A801822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0217CC-10DF-4FA9-A5C3-7538398B45F0}" type="datetime1">
              <a:rPr lang="de-DE" smtClean="0"/>
              <a:t>07.07.2025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F3EC3-0AA9-D4C8-96C6-7B63C946ED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820C-14C9-BB5A-2F00-D0B4D48F4C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911767-40B8-4B5C-97FF-2E3C678948E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FD15418B-7BA9-AE23-CCFE-EE601B2A0C3A}"/>
              </a:ext>
            </a:extLst>
          </p:cNvPr>
          <p:cNvSpPr/>
          <p:nvPr/>
        </p:nvSpPr>
        <p:spPr>
          <a:xfrm>
            <a:off x="7241394" y="1949143"/>
            <a:ext cx="402777" cy="402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755C382-14E9-DD64-71E3-6CBB0286E083}"/>
              </a:ext>
            </a:extLst>
          </p:cNvPr>
          <p:cNvGrpSpPr/>
          <p:nvPr/>
        </p:nvGrpSpPr>
        <p:grpSpPr>
          <a:xfrm>
            <a:off x="5297864" y="1821795"/>
            <a:ext cx="1669401" cy="3518227"/>
            <a:chOff x="5297864" y="1821795"/>
            <a:chExt cx="1669401" cy="351822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1138B25-55DD-4DB5-A37D-209666CCF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7864" y="1821795"/>
              <a:ext cx="1669401" cy="3518227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D9CD64F-9275-3BA2-4B27-0AED7A7C038F}"/>
                </a:ext>
              </a:extLst>
            </p:cNvPr>
            <p:cNvSpPr/>
            <p:nvPr/>
          </p:nvSpPr>
          <p:spPr>
            <a:xfrm>
              <a:off x="5845353" y="4903020"/>
              <a:ext cx="611611" cy="402777"/>
            </a:xfrm>
            <a:prstGeom prst="rect">
              <a:avLst/>
            </a:prstGeom>
            <a:noFill/>
            <a:ln w="444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>
              <a:noAutofit/>
            </a:bodyPr>
            <a:lstStyle/>
            <a:p>
              <a:pPr algn="ctr"/>
              <a:endParaRPr lang="de-DE" sz="1300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EB74E16E-6069-9211-B4A4-82D921D32E3A}"/>
                </a:ext>
              </a:extLst>
            </p:cNvPr>
            <p:cNvSpPr/>
            <p:nvPr/>
          </p:nvSpPr>
          <p:spPr>
            <a:xfrm>
              <a:off x="6365502" y="4738300"/>
              <a:ext cx="402777" cy="4027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2" name="Oval 10">
            <a:extLst>
              <a:ext uri="{FF2B5EF4-FFF2-40B4-BE49-F238E27FC236}">
                <a16:creationId xmlns:a16="http://schemas.microsoft.com/office/drawing/2014/main" id="{804D0633-CA48-ED0B-D50B-7F23FF316ECB}"/>
              </a:ext>
            </a:extLst>
          </p:cNvPr>
          <p:cNvSpPr/>
          <p:nvPr/>
        </p:nvSpPr>
        <p:spPr>
          <a:xfrm>
            <a:off x="10540975" y="2007195"/>
            <a:ext cx="402777" cy="402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1C829E1-1E2E-1A73-95D0-CBC23C4B0211}"/>
              </a:ext>
            </a:extLst>
          </p:cNvPr>
          <p:cNvGrpSpPr/>
          <p:nvPr/>
        </p:nvGrpSpPr>
        <p:grpSpPr>
          <a:xfrm>
            <a:off x="1321377" y="1773022"/>
            <a:ext cx="4595236" cy="1685758"/>
            <a:chOff x="967757" y="4181507"/>
            <a:chExt cx="4595236" cy="1685758"/>
          </a:xfrm>
        </p:grpSpPr>
        <p:sp>
          <p:nvSpPr>
            <p:cNvPr id="14" name="Textplatzhalter 3">
              <a:extLst>
                <a:ext uri="{FF2B5EF4-FFF2-40B4-BE49-F238E27FC236}">
                  <a16:creationId xmlns:a16="http://schemas.microsoft.com/office/drawing/2014/main" id="{E8F78F96-4364-7C0E-1DFA-B451C9A2C5D0}"/>
                </a:ext>
              </a:extLst>
            </p:cNvPr>
            <p:cNvSpPr txBox="1">
              <a:spLocks/>
            </p:cNvSpPr>
            <p:nvPr/>
          </p:nvSpPr>
          <p:spPr>
            <a:xfrm>
              <a:off x="967757" y="4181507"/>
              <a:ext cx="4595236" cy="46834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4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720000" indent="-14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1"/>
                </a:buClr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1600" dirty="0">
                  <a:latin typeface="+mn-lt"/>
                </a:rPr>
                <a:t>Bild markieren </a:t>
              </a:r>
              <a:br>
                <a:rPr lang="de-DE" sz="1600" dirty="0">
                  <a:latin typeface="+mn-lt"/>
                </a:rPr>
              </a:br>
              <a:r>
                <a:rPr lang="de-DE" sz="1600" dirty="0">
                  <a:latin typeface="+mn-lt"/>
                  <a:sym typeface="Wingdings" panose="05000000000000000000" pitchFamily="2" charset="2"/>
                </a:rPr>
                <a:t> rechte Maustaste  Zuschneiden</a:t>
              </a:r>
              <a:endParaRPr lang="de-DE" sz="1600" dirty="0">
                <a:latin typeface="+mn-lt"/>
              </a:endParaRPr>
            </a:p>
          </p:txBody>
        </p:sp>
        <p:sp>
          <p:nvSpPr>
            <p:cNvPr id="15" name="Textplatzhalter 3">
              <a:extLst>
                <a:ext uri="{FF2B5EF4-FFF2-40B4-BE49-F238E27FC236}">
                  <a16:creationId xmlns:a16="http://schemas.microsoft.com/office/drawing/2014/main" id="{2DDF7A41-3082-A210-8EC8-5129E58A4964}"/>
                </a:ext>
              </a:extLst>
            </p:cNvPr>
            <p:cNvSpPr txBox="1">
              <a:spLocks/>
            </p:cNvSpPr>
            <p:nvPr/>
          </p:nvSpPr>
          <p:spPr>
            <a:xfrm>
              <a:off x="967757" y="4928364"/>
              <a:ext cx="3412645" cy="22715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Hinter der Form erscheint in transparent das komplette Bild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platzhalter 3">
              <a:extLst>
                <a:ext uri="{FF2B5EF4-FFF2-40B4-BE49-F238E27FC236}">
                  <a16:creationId xmlns:a16="http://schemas.microsoft.com/office/drawing/2014/main" id="{A76D0646-0115-5477-CB9A-C432E803E3F2}"/>
                </a:ext>
              </a:extLst>
            </p:cNvPr>
            <p:cNvSpPr txBox="1">
              <a:spLocks/>
            </p:cNvSpPr>
            <p:nvPr/>
          </p:nvSpPr>
          <p:spPr>
            <a:xfrm>
              <a:off x="967757" y="5640111"/>
              <a:ext cx="4074181" cy="22715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90000"/>
                <a:buFont typeface="Symbol" pitchFamily="2" charset="2"/>
                <a:buChar char="-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Aptos Light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Das Bild kann mit gedrückter </a:t>
              </a:r>
              <a:b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</a:br>
              <a: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Shifttaste innerhalb des Rahmens </a:t>
              </a:r>
              <a:b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</a:br>
              <a:r>
                <a:rPr lang="de-DE" sz="16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verschoben werden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7" name="Oval 15">
            <a:extLst>
              <a:ext uri="{FF2B5EF4-FFF2-40B4-BE49-F238E27FC236}">
                <a16:creationId xmlns:a16="http://schemas.microsoft.com/office/drawing/2014/main" id="{D78CA5AB-9604-8061-F0D9-77EB1A17540A}"/>
              </a:ext>
            </a:extLst>
          </p:cNvPr>
          <p:cNvSpPr/>
          <p:nvPr/>
        </p:nvSpPr>
        <p:spPr>
          <a:xfrm>
            <a:off x="698590" y="1814274"/>
            <a:ext cx="402777" cy="402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3F2A2C5D-6D67-0F4E-EED9-5ED32FE4B18A}"/>
              </a:ext>
            </a:extLst>
          </p:cNvPr>
          <p:cNvSpPr/>
          <p:nvPr/>
        </p:nvSpPr>
        <p:spPr>
          <a:xfrm>
            <a:off x="698590" y="2510438"/>
            <a:ext cx="402777" cy="402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13BCB921-2904-116E-9AAE-E3293ACD4CE5}"/>
              </a:ext>
            </a:extLst>
          </p:cNvPr>
          <p:cNvSpPr/>
          <p:nvPr/>
        </p:nvSpPr>
        <p:spPr>
          <a:xfrm>
            <a:off x="698590" y="3215069"/>
            <a:ext cx="402777" cy="402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197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Feuchtigkeit, Tau, Grün, Pflanze enthält.&#10;&#10;Automatisch generierte Beschreibung">
            <a:extLst>
              <a:ext uri="{FF2B5EF4-FFF2-40B4-BE49-F238E27FC236}">
                <a16:creationId xmlns:a16="http://schemas.microsoft.com/office/drawing/2014/main" id="{AFB97AE2-1D16-6EFC-EBC1-4772ECD9CC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/>
        </p:blipFill>
        <p:spPr>
          <a:xfrm>
            <a:off x="0" y="3429000"/>
            <a:ext cx="12192000" cy="3429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6A98D1F-6503-4665-E55F-2BCD66F89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608480"/>
            <a:ext cx="8769688" cy="1909483"/>
          </a:xfrm>
        </p:spPr>
        <p:txBody>
          <a:bodyPr/>
          <a:lstStyle/>
          <a:p>
            <a:r>
              <a:rPr lang="de-DE" dirty="0"/>
              <a:t>Titelfolie mit Bild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BBF91F5-CA41-3D69-6DD9-86B98C62B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2533020"/>
            <a:ext cx="8769688" cy="371623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Untertitel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AC476D1-4427-9B48-6A07-894217B30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69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69762-690B-7085-FF05-50DF86ECC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608480"/>
            <a:ext cx="8769688" cy="1909483"/>
          </a:xfrm>
        </p:spPr>
        <p:txBody>
          <a:bodyPr/>
          <a:lstStyle/>
          <a:p>
            <a:r>
              <a:rPr lang="de-DE" dirty="0"/>
              <a:t>Titelfolie ohne Bild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84D1111-52B4-8753-5E2C-1E3578138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2533020"/>
            <a:ext cx="8769688" cy="371623"/>
          </a:xfrm>
        </p:spPr>
        <p:txBody>
          <a:bodyPr/>
          <a:lstStyle/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Untertitel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D1FB28-50DA-9589-FE43-9009BC09DC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655199"/>
      </p:ext>
    </p:extLst>
  </p:cSld>
  <p:clrMapOvr>
    <a:masterClrMapping/>
  </p:clrMapOvr>
</p:sld>
</file>

<file path=ppt/theme/theme1.xml><?xml version="1.0" encoding="utf-8"?>
<a:theme xmlns:a="http://schemas.openxmlformats.org/drawingml/2006/main" name="DWA Template 2024">
  <a:themeElements>
    <a:clrScheme name="DWA">
      <a:dk1>
        <a:sysClr val="windowText" lastClr="000000"/>
      </a:dk1>
      <a:lt1>
        <a:sysClr val="window" lastClr="FFFFFF"/>
      </a:lt1>
      <a:dk2>
        <a:srgbClr val="0075BF"/>
      </a:dk2>
      <a:lt2>
        <a:srgbClr val="E8E8E8"/>
      </a:lt2>
      <a:accent1>
        <a:srgbClr val="0075BF"/>
      </a:accent1>
      <a:accent2>
        <a:srgbClr val="8AB5E1"/>
      </a:accent2>
      <a:accent3>
        <a:srgbClr val="95C11F"/>
      </a:accent3>
      <a:accent4>
        <a:srgbClr val="CFE09B"/>
      </a:accent4>
      <a:accent5>
        <a:srgbClr val="9D9D9C"/>
      </a:accent5>
      <a:accent6>
        <a:srgbClr val="D0D0D0"/>
      </a:accent6>
      <a:hlink>
        <a:srgbClr val="0075BF"/>
      </a:hlink>
      <a:folHlink>
        <a:srgbClr val="0075BF"/>
      </a:folHlink>
    </a:clrScheme>
    <a:fontScheme name="DWA_Aptos">
      <a:majorFont>
        <a:latin typeface="Aptos Light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WA_Master_Styleguide_2025.potx" id="{CA04C05F-1445-4828-8C00-58D629EAA56D}" vid="{2DEE8098-A3AD-4A17-923E-A43EC3C6483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08027-9e77-498f-b035-c061f05fafeb">
      <Terms xmlns="http://schemas.microsoft.com/office/infopath/2007/PartnerControls"/>
    </lcf76f155ced4ddcb4097134ff3c332f>
    <TaxCatchAll xmlns="c4d062ec-2dfe-436d-a2a9-e166a6bcedda" xsi:nil="true"/>
    <Landesverband xmlns="3ec08027-9e77-498f-b035-c061f05fafeb">
      <UserInfo>
        <DisplayName/>
        <AccountId xsi:nil="true"/>
        <AccountType/>
      </UserInfo>
    </Landesverba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27B0556996F94790CB30E4C1E3A0B6" ma:contentTypeVersion="14" ma:contentTypeDescription="Ein neues Dokument erstellen." ma:contentTypeScope="" ma:versionID="f93540f94f5bb938474343433bd55db7">
  <xsd:schema xmlns:xsd="http://www.w3.org/2001/XMLSchema" xmlns:xs="http://www.w3.org/2001/XMLSchema" xmlns:p="http://schemas.microsoft.com/office/2006/metadata/properties" xmlns:ns2="3ec08027-9e77-498f-b035-c061f05fafeb" xmlns:ns3="c4d062ec-2dfe-436d-a2a9-e166a6bcedda" targetNamespace="http://schemas.microsoft.com/office/2006/metadata/properties" ma:root="true" ma:fieldsID="841d78dbb85c1fc005ceaddd69ae15cb" ns2:_="" ns3:_="">
    <xsd:import namespace="3ec08027-9e77-498f-b035-c061f05fafeb"/>
    <xsd:import namespace="c4d062ec-2dfe-436d-a2a9-e166a6bced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Landesverba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08027-9e77-498f-b035-c061f05faf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7be6ce99-4014-4988-bfc2-8179ae939e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andesverband" ma:index="19" nillable="true" ma:displayName="Landesverband" ma:format="Dropdown" ma:list="UserInfo" ma:SharePointGroup="0" ma:internalName="Landesverban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062ec-2dfe-436d-a2a9-e166a6bcedd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9a15648-e5c0-4f08-b51e-971e055204de}" ma:internalName="TaxCatchAll" ma:showField="CatchAllData" ma:web="c4d062ec-2dfe-436d-a2a9-e166a6bced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8759EF-90AF-42D8-899D-F264CE7FAA15}">
  <ds:schemaRefs>
    <ds:schemaRef ds:uri="http://schemas.microsoft.com/office/2006/metadata/properties"/>
    <ds:schemaRef ds:uri="http://schemas.microsoft.com/office/infopath/2007/PartnerControls"/>
    <ds:schemaRef ds:uri="3ec08027-9e77-498f-b035-c061f05fafeb"/>
    <ds:schemaRef ds:uri="c4d062ec-2dfe-436d-a2a9-e166a6bcedda"/>
  </ds:schemaRefs>
</ds:datastoreItem>
</file>

<file path=customXml/itemProps2.xml><?xml version="1.0" encoding="utf-8"?>
<ds:datastoreItem xmlns:ds="http://schemas.openxmlformats.org/officeDocument/2006/customXml" ds:itemID="{6C97989B-EB53-412A-AA4D-9635EB54A2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AAE54A-063F-4603-A3B9-072464CB3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c08027-9e77-498f-b035-c061f05fafeb"/>
    <ds:schemaRef ds:uri="c4d062ec-2dfe-436d-a2a9-e166a6bced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DWA_Master_Styleguide_2025</Template>
  <TotalTime>0</TotalTime>
  <Words>2068</Words>
  <Application>Microsoft Office PowerPoint</Application>
  <PresentationFormat>Breitbild</PresentationFormat>
  <Paragraphs>329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Aptos</vt:lpstr>
      <vt:lpstr>Wingdings</vt:lpstr>
      <vt:lpstr>Arial</vt:lpstr>
      <vt:lpstr>Aptos Light</vt:lpstr>
      <vt:lpstr>DWA Template 2024</vt:lpstr>
      <vt:lpstr>Content-Bereich</vt:lpstr>
      <vt:lpstr>Schriften</vt:lpstr>
      <vt:lpstr>Farben</vt:lpstr>
      <vt:lpstr>Neue Folie einfügen</vt:lpstr>
      <vt:lpstr>Fußzeile aktualisieren</vt:lpstr>
      <vt:lpstr>Bilder einfügen und austauschen</vt:lpstr>
      <vt:lpstr>Bilder verschieben und zuschneiden</vt:lpstr>
      <vt:lpstr>Titelfolie mit Bild</vt:lpstr>
      <vt:lpstr>Titelfolie ohne Bild</vt:lpstr>
      <vt:lpstr>Agenda</vt:lpstr>
      <vt:lpstr>Kapiteltrenner</vt:lpstr>
      <vt:lpstr>Titel und Inhalt</vt:lpstr>
      <vt:lpstr>Titel und 2x Inhalt</vt:lpstr>
      <vt:lpstr>Titel und 3x Inhalt</vt:lpstr>
      <vt:lpstr>Titel und Inhalt + Bild</vt:lpstr>
      <vt:lpstr>Titel und 2x Inhalt + Bild</vt:lpstr>
      <vt:lpstr>Titel und Inhalt auf Grau + Bild</vt:lpstr>
      <vt:lpstr>Titel und 2x Inhalt auf Grau + Bild</vt:lpstr>
      <vt:lpstr>Titel und Inhalt auf Bild</vt:lpstr>
      <vt:lpstr>Titel auf Bild + Highlight</vt:lpstr>
      <vt:lpstr>Titel auf Bild + Textboxen</vt:lpstr>
      <vt:lpstr>Titel und Inhalt auf Verlauf hell</vt:lpstr>
      <vt:lpstr>Titel und Inhalt auf Verlauf dunkel</vt:lpstr>
      <vt:lpstr>Titel und Inhalt auf Verlauf hell  + Kreis + 1 Bild</vt:lpstr>
      <vt:lpstr>Titel und Inhalt auf Verlauf hell  + Kreis + 3 Bilder</vt:lpstr>
      <vt:lpstr>Nur Titel</vt:lpstr>
      <vt:lpstr>Nur Titel auf Verlauf</vt:lpstr>
      <vt:lpstr>Titel und Inhalt auf Bild + Verlauf</vt:lpstr>
      <vt:lpstr>Titel und Inhalt auf Verlauf hell + Device 1</vt:lpstr>
      <vt:lpstr>Titel und Inhalt auf Verlauf hell + Device 2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Uhe, Elke</dc:creator>
  <cp:lastModifiedBy>Uhe, Elke</cp:lastModifiedBy>
  <cp:revision>1</cp:revision>
  <dcterms:created xsi:type="dcterms:W3CDTF">2025-07-07T09:12:19Z</dcterms:created>
  <dcterms:modified xsi:type="dcterms:W3CDTF">2025-07-07T09:13:22Z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0x010100F727B0556996F94790CB30E4C1E3A0B6</vt:lpwstr>
  </property>
</Properties>
</file>